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278" r:id="rId4"/>
    <p:sldId id="260" r:id="rId5"/>
    <p:sldId id="272" r:id="rId6"/>
    <p:sldId id="273" r:id="rId7"/>
    <p:sldId id="274" r:id="rId8"/>
    <p:sldId id="275" r:id="rId9"/>
    <p:sldId id="276" r:id="rId10"/>
    <p:sldId id="277" r:id="rId11"/>
    <p:sldId id="308" r:id="rId12"/>
    <p:sldId id="259" r:id="rId13"/>
    <p:sldId id="309" r:id="rId14"/>
    <p:sldId id="261" r:id="rId15"/>
    <p:sldId id="262" r:id="rId16"/>
    <p:sldId id="263" r:id="rId17"/>
    <p:sldId id="286" r:id="rId18"/>
    <p:sldId id="310" r:id="rId19"/>
    <p:sldId id="257" r:id="rId20"/>
    <p:sldId id="270" r:id="rId21"/>
    <p:sldId id="258" r:id="rId22"/>
    <p:sldId id="307" r:id="rId23"/>
    <p:sldId id="264" r:id="rId24"/>
    <p:sldId id="265" r:id="rId25"/>
    <p:sldId id="269" r:id="rId26"/>
    <p:sldId id="266" r:id="rId27"/>
    <p:sldId id="267" r:id="rId28"/>
    <p:sldId id="268" r:id="rId29"/>
    <p:sldId id="311" r:id="rId30"/>
    <p:sldId id="280" r:id="rId31"/>
    <p:sldId id="281" r:id="rId32"/>
    <p:sldId id="314" r:id="rId33"/>
    <p:sldId id="315" r:id="rId34"/>
    <p:sldId id="290" r:id="rId35"/>
    <p:sldId id="300" r:id="rId36"/>
    <p:sldId id="291" r:id="rId37"/>
    <p:sldId id="279" r:id="rId38"/>
    <p:sldId id="282" r:id="rId39"/>
    <p:sldId id="283" r:id="rId40"/>
    <p:sldId id="284" r:id="rId41"/>
    <p:sldId id="287" r:id="rId42"/>
    <p:sldId id="285" r:id="rId43"/>
    <p:sldId id="288" r:id="rId44"/>
    <p:sldId id="289" r:id="rId45"/>
    <p:sldId id="297" r:id="rId46"/>
    <p:sldId id="298" r:id="rId47"/>
    <p:sldId id="299" r:id="rId48"/>
    <p:sldId id="292" r:id="rId49"/>
    <p:sldId id="293" r:id="rId50"/>
    <p:sldId id="294" r:id="rId51"/>
    <p:sldId id="296" r:id="rId52"/>
    <p:sldId id="295" r:id="rId53"/>
    <p:sldId id="301" r:id="rId54"/>
    <p:sldId id="304" r:id="rId55"/>
    <p:sldId id="305" r:id="rId56"/>
    <p:sldId id="306" r:id="rId57"/>
    <p:sldId id="313"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AC00"/>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CC010B-E419-4FB1-B800-FBBBC5B80E6C}" v="222" dt="2022-08-26T12:32:11.6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4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Chourot" userId="b45d9d06-ac5c-4c96-83d2-dbd329685689" providerId="ADAL" clId="{EFCC010B-E419-4FB1-B800-FBBBC5B80E6C}"/>
    <pc:docChg chg="undo redo custSel addSld delSld modSld sldOrd">
      <pc:chgData name="Nicolas Chourot" userId="b45d9d06-ac5c-4c96-83d2-dbd329685689" providerId="ADAL" clId="{EFCC010B-E419-4FB1-B800-FBBBC5B80E6C}" dt="2022-08-26T12:32:56.431" v="2630" actId="1076"/>
      <pc:docMkLst>
        <pc:docMk/>
      </pc:docMkLst>
      <pc:sldChg chg="ord">
        <pc:chgData name="Nicolas Chourot" userId="b45d9d06-ac5c-4c96-83d2-dbd329685689" providerId="ADAL" clId="{EFCC010B-E419-4FB1-B800-FBBBC5B80E6C}" dt="2022-07-30T12:53:09.054" v="670"/>
        <pc:sldMkLst>
          <pc:docMk/>
          <pc:sldMk cId="1334667647" sldId="256"/>
        </pc:sldMkLst>
      </pc:sldChg>
      <pc:sldChg chg="addSp delSp modSp mod">
        <pc:chgData name="Nicolas Chourot" userId="b45d9d06-ac5c-4c96-83d2-dbd329685689" providerId="ADAL" clId="{EFCC010B-E419-4FB1-B800-FBBBC5B80E6C}" dt="2022-08-04T18:34:25.344" v="1065" actId="14100"/>
        <pc:sldMkLst>
          <pc:docMk/>
          <pc:sldMk cId="428713553" sldId="257"/>
        </pc:sldMkLst>
        <pc:spChg chg="mod">
          <ac:chgData name="Nicolas Chourot" userId="b45d9d06-ac5c-4c96-83d2-dbd329685689" providerId="ADAL" clId="{EFCC010B-E419-4FB1-B800-FBBBC5B80E6C}" dt="2022-07-30T12:55:19.666" v="706" actId="790"/>
          <ac:spMkLst>
            <pc:docMk/>
            <pc:sldMk cId="428713553" sldId="257"/>
            <ac:spMk id="2" creationId="{BD1B7640-F217-4321-B200-CA3049A9D08A}"/>
          </ac:spMkLst>
        </pc:spChg>
        <pc:spChg chg="mod">
          <ac:chgData name="Nicolas Chourot" userId="b45d9d06-ac5c-4c96-83d2-dbd329685689" providerId="ADAL" clId="{EFCC010B-E419-4FB1-B800-FBBBC5B80E6C}" dt="2022-08-04T18:34:14.942" v="1063" actId="14100"/>
          <ac:spMkLst>
            <pc:docMk/>
            <pc:sldMk cId="428713553" sldId="257"/>
            <ac:spMk id="3" creationId="{1DFB7D79-EFAA-4822-A3E0-660CBB379B61}"/>
          </ac:spMkLst>
        </pc:spChg>
        <pc:spChg chg="mod">
          <ac:chgData name="Nicolas Chourot" userId="b45d9d06-ac5c-4c96-83d2-dbd329685689" providerId="ADAL" clId="{EFCC010B-E419-4FB1-B800-FBBBC5B80E6C}" dt="2022-08-04T18:26:40.617" v="1049"/>
          <ac:spMkLst>
            <pc:docMk/>
            <pc:sldMk cId="428713553" sldId="257"/>
            <ac:spMk id="9" creationId="{47BE073D-B4B5-405A-98C4-3538BE51515A}"/>
          </ac:spMkLst>
        </pc:spChg>
        <pc:picChg chg="add del mod">
          <ac:chgData name="Nicolas Chourot" userId="b45d9d06-ac5c-4c96-83d2-dbd329685689" providerId="ADAL" clId="{EFCC010B-E419-4FB1-B800-FBBBC5B80E6C}" dt="2022-08-04T18:33:32.396" v="1056" actId="478"/>
          <ac:picMkLst>
            <pc:docMk/>
            <pc:sldMk cId="428713553" sldId="257"/>
            <ac:picMk id="6" creationId="{75741634-C395-609E-8C75-1BF3C718B21F}"/>
          </ac:picMkLst>
        </pc:picChg>
        <pc:picChg chg="add mod">
          <ac:chgData name="Nicolas Chourot" userId="b45d9d06-ac5c-4c96-83d2-dbd329685689" providerId="ADAL" clId="{EFCC010B-E419-4FB1-B800-FBBBC5B80E6C}" dt="2022-08-04T18:34:25.344" v="1065" actId="14100"/>
          <ac:picMkLst>
            <pc:docMk/>
            <pc:sldMk cId="428713553" sldId="257"/>
            <ac:picMk id="10" creationId="{288FED74-7993-596B-DDE0-3481404A6933}"/>
          </ac:picMkLst>
        </pc:picChg>
        <pc:picChg chg="del mod">
          <ac:chgData name="Nicolas Chourot" userId="b45d9d06-ac5c-4c96-83d2-dbd329685689" providerId="ADAL" clId="{EFCC010B-E419-4FB1-B800-FBBBC5B80E6C}" dt="2022-08-04T18:33:52.796" v="1061" actId="478"/>
          <ac:picMkLst>
            <pc:docMk/>
            <pc:sldMk cId="428713553" sldId="257"/>
            <ac:picMk id="11" creationId="{8DD4B965-DF8F-4CC3-A84C-8BFBC1FF5359}"/>
          </ac:picMkLst>
        </pc:picChg>
        <pc:picChg chg="del">
          <ac:chgData name="Nicolas Chourot" userId="b45d9d06-ac5c-4c96-83d2-dbd329685689" providerId="ADAL" clId="{EFCC010B-E419-4FB1-B800-FBBBC5B80E6C}" dt="2022-08-04T18:30:56.289" v="1051" actId="478"/>
          <ac:picMkLst>
            <pc:docMk/>
            <pc:sldMk cId="428713553" sldId="257"/>
            <ac:picMk id="13" creationId="{86FAF1C5-CAF5-4440-BAB8-83AA8EEB2A99}"/>
          </ac:picMkLst>
        </pc:picChg>
        <pc:picChg chg="del">
          <ac:chgData name="Nicolas Chourot" userId="b45d9d06-ac5c-4c96-83d2-dbd329685689" providerId="ADAL" clId="{EFCC010B-E419-4FB1-B800-FBBBC5B80E6C}" dt="2022-08-04T18:30:55.423" v="1050" actId="478"/>
          <ac:picMkLst>
            <pc:docMk/>
            <pc:sldMk cId="428713553" sldId="257"/>
            <ac:picMk id="15" creationId="{0D692660-7D44-4DA9-B531-ADCD6BCF0BED}"/>
          </ac:picMkLst>
        </pc:picChg>
      </pc:sldChg>
      <pc:sldChg chg="addSp delSp modSp mod">
        <pc:chgData name="Nicolas Chourot" userId="b45d9d06-ac5c-4c96-83d2-dbd329685689" providerId="ADAL" clId="{EFCC010B-E419-4FB1-B800-FBBBC5B80E6C}" dt="2022-08-04T18:35:56.887" v="1070" actId="1076"/>
        <pc:sldMkLst>
          <pc:docMk/>
          <pc:sldMk cId="918381333" sldId="258"/>
        </pc:sldMkLst>
        <pc:spChg chg="mod">
          <ac:chgData name="Nicolas Chourot" userId="b45d9d06-ac5c-4c96-83d2-dbd329685689" providerId="ADAL" clId="{EFCC010B-E419-4FB1-B800-FBBBC5B80E6C}" dt="2022-07-30T12:55:57.089" v="709" actId="20577"/>
          <ac:spMkLst>
            <pc:docMk/>
            <pc:sldMk cId="918381333" sldId="258"/>
            <ac:spMk id="8" creationId="{22F6A8DA-69CF-4B52-9D74-C188F379F55B}"/>
          </ac:spMkLst>
        </pc:spChg>
        <pc:spChg chg="del">
          <ac:chgData name="Nicolas Chourot" userId="b45d9d06-ac5c-4c96-83d2-dbd329685689" providerId="ADAL" clId="{EFCC010B-E419-4FB1-B800-FBBBC5B80E6C}" dt="2022-07-30T12:47:06.250" v="573" actId="478"/>
          <ac:spMkLst>
            <pc:docMk/>
            <pc:sldMk cId="918381333" sldId="258"/>
            <ac:spMk id="11" creationId="{B32086D5-6952-42F8-8215-84D15D058FC6}"/>
          </ac:spMkLst>
        </pc:spChg>
        <pc:picChg chg="add mod">
          <ac:chgData name="Nicolas Chourot" userId="b45d9d06-ac5c-4c96-83d2-dbd329685689" providerId="ADAL" clId="{EFCC010B-E419-4FB1-B800-FBBBC5B80E6C}" dt="2022-08-04T18:35:56.887" v="1070" actId="1076"/>
          <ac:picMkLst>
            <pc:docMk/>
            <pc:sldMk cId="918381333" sldId="258"/>
            <ac:picMk id="6" creationId="{8A7AC8AD-0870-8764-A613-B3022D9EE5BA}"/>
          </ac:picMkLst>
        </pc:picChg>
        <pc:picChg chg="del">
          <ac:chgData name="Nicolas Chourot" userId="b45d9d06-ac5c-4c96-83d2-dbd329685689" providerId="ADAL" clId="{EFCC010B-E419-4FB1-B800-FBBBC5B80E6C}" dt="2022-07-30T12:47:04.618" v="572" actId="478"/>
          <ac:picMkLst>
            <pc:docMk/>
            <pc:sldMk cId="918381333" sldId="258"/>
            <ac:picMk id="6" creationId="{B116DB9D-B760-4A85-8C5D-D172E63130E1}"/>
          </ac:picMkLst>
        </pc:picChg>
        <pc:picChg chg="del">
          <ac:chgData name="Nicolas Chourot" userId="b45d9d06-ac5c-4c96-83d2-dbd329685689" providerId="ADAL" clId="{EFCC010B-E419-4FB1-B800-FBBBC5B80E6C}" dt="2022-07-30T12:47:01.513" v="570" actId="478"/>
          <ac:picMkLst>
            <pc:docMk/>
            <pc:sldMk cId="918381333" sldId="258"/>
            <ac:picMk id="7" creationId="{9E50304B-96B7-4BE0-A53A-F71207CB5AAA}"/>
          </ac:picMkLst>
        </pc:picChg>
        <pc:picChg chg="del">
          <ac:chgData name="Nicolas Chourot" userId="b45d9d06-ac5c-4c96-83d2-dbd329685689" providerId="ADAL" clId="{EFCC010B-E419-4FB1-B800-FBBBC5B80E6C}" dt="2022-07-30T12:46:59.266" v="569" actId="478"/>
          <ac:picMkLst>
            <pc:docMk/>
            <pc:sldMk cId="918381333" sldId="258"/>
            <ac:picMk id="9" creationId="{29451369-EBB4-4CEE-846A-024E79934D1F}"/>
          </ac:picMkLst>
        </pc:picChg>
        <pc:picChg chg="add del mod">
          <ac:chgData name="Nicolas Chourot" userId="b45d9d06-ac5c-4c96-83d2-dbd329685689" providerId="ADAL" clId="{EFCC010B-E419-4FB1-B800-FBBBC5B80E6C}" dt="2022-08-04T18:35:45.591" v="1066" actId="478"/>
          <ac:picMkLst>
            <pc:docMk/>
            <pc:sldMk cId="918381333" sldId="258"/>
            <ac:picMk id="10" creationId="{2FB53CFE-5F4F-D5C3-470C-EEFF52CFFF3D}"/>
          </ac:picMkLst>
        </pc:picChg>
        <pc:picChg chg="del">
          <ac:chgData name="Nicolas Chourot" userId="b45d9d06-ac5c-4c96-83d2-dbd329685689" providerId="ADAL" clId="{EFCC010B-E419-4FB1-B800-FBBBC5B80E6C}" dt="2022-07-30T12:47:07.481" v="574" actId="478"/>
          <ac:picMkLst>
            <pc:docMk/>
            <pc:sldMk cId="918381333" sldId="258"/>
            <ac:picMk id="23" creationId="{903F2568-14AA-4019-A5E9-D727C6469363}"/>
          </ac:picMkLst>
        </pc:picChg>
        <pc:picChg chg="del">
          <ac:chgData name="Nicolas Chourot" userId="b45d9d06-ac5c-4c96-83d2-dbd329685689" providerId="ADAL" clId="{EFCC010B-E419-4FB1-B800-FBBBC5B80E6C}" dt="2022-07-30T12:47:10.515" v="575" actId="478"/>
          <ac:picMkLst>
            <pc:docMk/>
            <pc:sldMk cId="918381333" sldId="258"/>
            <ac:picMk id="25" creationId="{023ACA7A-BE8E-4461-8348-C9DB6F535BBD}"/>
          </ac:picMkLst>
        </pc:picChg>
        <pc:cxnChg chg="del mod">
          <ac:chgData name="Nicolas Chourot" userId="b45d9d06-ac5c-4c96-83d2-dbd329685689" providerId="ADAL" clId="{EFCC010B-E419-4FB1-B800-FBBBC5B80E6C}" dt="2022-07-30T12:47:02.734" v="571" actId="478"/>
          <ac:cxnSpMkLst>
            <pc:docMk/>
            <pc:sldMk cId="918381333" sldId="258"/>
            <ac:cxnSpMk id="14" creationId="{9471FE46-35E5-4063-83B0-504D81AE5915}"/>
          </ac:cxnSpMkLst>
        </pc:cxnChg>
        <pc:cxnChg chg="del">
          <ac:chgData name="Nicolas Chourot" userId="b45d9d06-ac5c-4c96-83d2-dbd329685689" providerId="ADAL" clId="{EFCC010B-E419-4FB1-B800-FBBBC5B80E6C}" dt="2022-07-30T12:47:10.515" v="575" actId="478"/>
          <ac:cxnSpMkLst>
            <pc:docMk/>
            <pc:sldMk cId="918381333" sldId="258"/>
            <ac:cxnSpMk id="20" creationId="{3141D825-4C1A-431D-8CC5-D69F685621C0}"/>
          </ac:cxnSpMkLst>
        </pc:cxnChg>
        <pc:cxnChg chg="del">
          <ac:chgData name="Nicolas Chourot" userId="b45d9d06-ac5c-4c96-83d2-dbd329685689" providerId="ADAL" clId="{EFCC010B-E419-4FB1-B800-FBBBC5B80E6C}" dt="2022-07-30T12:47:10.515" v="575" actId="478"/>
          <ac:cxnSpMkLst>
            <pc:docMk/>
            <pc:sldMk cId="918381333" sldId="258"/>
            <ac:cxnSpMk id="27" creationId="{6669305D-A04D-4F86-A0A0-E9B0E4E817DB}"/>
          </ac:cxnSpMkLst>
        </pc:cxnChg>
      </pc:sldChg>
      <pc:sldChg chg="addSp delSp modSp mod">
        <pc:chgData name="Nicolas Chourot" userId="b45d9d06-ac5c-4c96-83d2-dbd329685689" providerId="ADAL" clId="{EFCC010B-E419-4FB1-B800-FBBBC5B80E6C}" dt="2022-08-03T17:50:27.616" v="746"/>
        <pc:sldMkLst>
          <pc:docMk/>
          <pc:sldMk cId="3924885502" sldId="259"/>
        </pc:sldMkLst>
        <pc:spChg chg="mod">
          <ac:chgData name="Nicolas Chourot" userId="b45d9d06-ac5c-4c96-83d2-dbd329685689" providerId="ADAL" clId="{EFCC010B-E419-4FB1-B800-FBBBC5B80E6C}" dt="2022-07-30T12:54:06.609" v="701" actId="113"/>
          <ac:spMkLst>
            <pc:docMk/>
            <pc:sldMk cId="3924885502" sldId="259"/>
            <ac:spMk id="2" creationId="{C682090B-AF27-4503-817C-6F7614830E49}"/>
          </ac:spMkLst>
        </pc:spChg>
        <pc:spChg chg="add del mod ord">
          <ac:chgData name="Nicolas Chourot" userId="b45d9d06-ac5c-4c96-83d2-dbd329685689" providerId="ADAL" clId="{EFCC010B-E419-4FB1-B800-FBBBC5B80E6C}" dt="2022-08-03T17:50:27.616" v="746"/>
          <ac:spMkLst>
            <pc:docMk/>
            <pc:sldMk cId="3924885502" sldId="259"/>
            <ac:spMk id="41" creationId="{E44A14B0-C12F-9E27-3A2A-D8248D1FC328}"/>
          </ac:spMkLst>
        </pc:spChg>
      </pc:sldChg>
      <pc:sldChg chg="addSp delSp modSp mod">
        <pc:chgData name="Nicolas Chourot" userId="b45d9d06-ac5c-4c96-83d2-dbd329685689" providerId="ADAL" clId="{EFCC010B-E419-4FB1-B800-FBBBC5B80E6C}" dt="2022-08-03T17:51:52.403" v="931"/>
        <pc:sldMkLst>
          <pc:docMk/>
          <pc:sldMk cId="346692683" sldId="261"/>
        </pc:sldMkLst>
        <pc:spChg chg="mod">
          <ac:chgData name="Nicolas Chourot" userId="b45d9d06-ac5c-4c96-83d2-dbd329685689" providerId="ADAL" clId="{EFCC010B-E419-4FB1-B800-FBBBC5B80E6C}" dt="2022-07-30T12:54:40.688" v="704" actId="790"/>
          <ac:spMkLst>
            <pc:docMk/>
            <pc:sldMk cId="346692683" sldId="261"/>
            <ac:spMk id="2" creationId="{33FBD541-DC47-4C43-B283-AA28616B7015}"/>
          </ac:spMkLst>
        </pc:spChg>
        <pc:spChg chg="add del mod ord">
          <ac:chgData name="Nicolas Chourot" userId="b45d9d06-ac5c-4c96-83d2-dbd329685689" providerId="ADAL" clId="{EFCC010B-E419-4FB1-B800-FBBBC5B80E6C}" dt="2022-08-03T17:51:52.403" v="931"/>
          <ac:spMkLst>
            <pc:docMk/>
            <pc:sldMk cId="346692683" sldId="261"/>
            <ac:spMk id="8" creationId="{A93FFC34-896E-EC52-9676-D6F82D039484}"/>
          </ac:spMkLst>
        </pc:spChg>
      </pc:sldChg>
      <pc:sldChg chg="addSp modSp mod">
        <pc:chgData name="Nicolas Chourot" userId="b45d9d06-ac5c-4c96-83d2-dbd329685689" providerId="ADAL" clId="{EFCC010B-E419-4FB1-B800-FBBBC5B80E6C}" dt="2022-07-30T12:37:21.823" v="173" actId="1076"/>
        <pc:sldMkLst>
          <pc:docMk/>
          <pc:sldMk cId="2939192670" sldId="262"/>
        </pc:sldMkLst>
        <pc:spChg chg="add mod">
          <ac:chgData name="Nicolas Chourot" userId="b45d9d06-ac5c-4c96-83d2-dbd329685689" providerId="ADAL" clId="{EFCC010B-E419-4FB1-B800-FBBBC5B80E6C}" dt="2022-07-30T12:37:21.823" v="173" actId="1076"/>
          <ac:spMkLst>
            <pc:docMk/>
            <pc:sldMk cId="2939192670" sldId="262"/>
            <ac:spMk id="16" creationId="{9F45811E-88AA-86B6-6D32-EA56BFC0F40C}"/>
          </ac:spMkLst>
        </pc:spChg>
      </pc:sldChg>
      <pc:sldChg chg="modSp mod">
        <pc:chgData name="Nicolas Chourot" userId="b45d9d06-ac5c-4c96-83d2-dbd329685689" providerId="ADAL" clId="{EFCC010B-E419-4FB1-B800-FBBBC5B80E6C}" dt="2022-07-30T12:54:58.557" v="705" actId="790"/>
        <pc:sldMkLst>
          <pc:docMk/>
          <pc:sldMk cId="1681273478" sldId="263"/>
        </pc:sldMkLst>
        <pc:spChg chg="mod">
          <ac:chgData name="Nicolas Chourot" userId="b45d9d06-ac5c-4c96-83d2-dbd329685689" providerId="ADAL" clId="{EFCC010B-E419-4FB1-B800-FBBBC5B80E6C}" dt="2022-07-30T12:54:58.557" v="705" actId="790"/>
          <ac:spMkLst>
            <pc:docMk/>
            <pc:sldMk cId="1681273478" sldId="263"/>
            <ac:spMk id="5" creationId="{E0751300-8701-4FAF-809A-E2AFA0D2AF2B}"/>
          </ac:spMkLst>
        </pc:spChg>
        <pc:spChg chg="mod">
          <ac:chgData name="Nicolas Chourot" userId="b45d9d06-ac5c-4c96-83d2-dbd329685689" providerId="ADAL" clId="{EFCC010B-E419-4FB1-B800-FBBBC5B80E6C}" dt="2022-07-30T12:54:58.557" v="705" actId="790"/>
          <ac:spMkLst>
            <pc:docMk/>
            <pc:sldMk cId="1681273478" sldId="263"/>
            <ac:spMk id="6" creationId="{833C7462-816D-412D-8FC7-65FB17D00EFD}"/>
          </ac:spMkLst>
        </pc:spChg>
        <pc:spChg chg="mod">
          <ac:chgData name="Nicolas Chourot" userId="b45d9d06-ac5c-4c96-83d2-dbd329685689" providerId="ADAL" clId="{EFCC010B-E419-4FB1-B800-FBBBC5B80E6C}" dt="2022-07-30T12:54:58.557" v="705" actId="790"/>
          <ac:spMkLst>
            <pc:docMk/>
            <pc:sldMk cId="1681273478" sldId="263"/>
            <ac:spMk id="7" creationId="{49FFBE8E-2038-4DE2-AD76-77F8F5DE5EEB}"/>
          </ac:spMkLst>
        </pc:spChg>
        <pc:spChg chg="mod">
          <ac:chgData name="Nicolas Chourot" userId="b45d9d06-ac5c-4c96-83d2-dbd329685689" providerId="ADAL" clId="{EFCC010B-E419-4FB1-B800-FBBBC5B80E6C}" dt="2022-07-30T12:54:58.557" v="705" actId="790"/>
          <ac:spMkLst>
            <pc:docMk/>
            <pc:sldMk cId="1681273478" sldId="263"/>
            <ac:spMk id="12" creationId="{4DEAF411-3B76-47CF-91F6-A1958F20D251}"/>
          </ac:spMkLst>
        </pc:spChg>
        <pc:spChg chg="mod">
          <ac:chgData name="Nicolas Chourot" userId="b45d9d06-ac5c-4c96-83d2-dbd329685689" providerId="ADAL" clId="{EFCC010B-E419-4FB1-B800-FBBBC5B80E6C}" dt="2022-07-30T12:54:58.557" v="705" actId="790"/>
          <ac:spMkLst>
            <pc:docMk/>
            <pc:sldMk cId="1681273478" sldId="263"/>
            <ac:spMk id="13" creationId="{FDE14712-941E-42EC-BC4C-2B56216D0C82}"/>
          </ac:spMkLst>
        </pc:spChg>
        <pc:spChg chg="mod">
          <ac:chgData name="Nicolas Chourot" userId="b45d9d06-ac5c-4c96-83d2-dbd329685689" providerId="ADAL" clId="{EFCC010B-E419-4FB1-B800-FBBBC5B80E6C}" dt="2022-07-30T12:54:58.557" v="705" actId="790"/>
          <ac:spMkLst>
            <pc:docMk/>
            <pc:sldMk cId="1681273478" sldId="263"/>
            <ac:spMk id="18" creationId="{D58D4004-D2EE-4917-8EB0-9861D70FC783}"/>
          </ac:spMkLst>
        </pc:spChg>
        <pc:spChg chg="mod">
          <ac:chgData name="Nicolas Chourot" userId="b45d9d06-ac5c-4c96-83d2-dbd329685689" providerId="ADAL" clId="{EFCC010B-E419-4FB1-B800-FBBBC5B80E6C}" dt="2022-07-30T12:54:58.557" v="705" actId="790"/>
          <ac:spMkLst>
            <pc:docMk/>
            <pc:sldMk cId="1681273478" sldId="263"/>
            <ac:spMk id="19" creationId="{0CD6A016-68F3-4A4A-B586-41FDC7945BD1}"/>
          </ac:spMkLst>
        </pc:spChg>
        <pc:spChg chg="mod">
          <ac:chgData name="Nicolas Chourot" userId="b45d9d06-ac5c-4c96-83d2-dbd329685689" providerId="ADAL" clId="{EFCC010B-E419-4FB1-B800-FBBBC5B80E6C}" dt="2022-07-30T12:54:58.557" v="705" actId="790"/>
          <ac:spMkLst>
            <pc:docMk/>
            <pc:sldMk cId="1681273478" sldId="263"/>
            <ac:spMk id="20" creationId="{F268DBAC-2441-44DE-ACD7-8243BA885B82}"/>
          </ac:spMkLst>
        </pc:spChg>
        <pc:spChg chg="mod">
          <ac:chgData name="Nicolas Chourot" userId="b45d9d06-ac5c-4c96-83d2-dbd329685689" providerId="ADAL" clId="{EFCC010B-E419-4FB1-B800-FBBBC5B80E6C}" dt="2022-07-30T12:54:58.557" v="705" actId="790"/>
          <ac:spMkLst>
            <pc:docMk/>
            <pc:sldMk cId="1681273478" sldId="263"/>
            <ac:spMk id="21" creationId="{221A19FD-C9B1-417B-B1C8-69FC54965A5E}"/>
          </ac:spMkLst>
        </pc:spChg>
        <pc:spChg chg="mod">
          <ac:chgData name="Nicolas Chourot" userId="b45d9d06-ac5c-4c96-83d2-dbd329685689" providerId="ADAL" clId="{EFCC010B-E419-4FB1-B800-FBBBC5B80E6C}" dt="2022-07-30T12:54:58.557" v="705" actId="790"/>
          <ac:spMkLst>
            <pc:docMk/>
            <pc:sldMk cId="1681273478" sldId="263"/>
            <ac:spMk id="22" creationId="{F923FFA1-7714-40B0-9F72-A024A491485D}"/>
          </ac:spMkLst>
        </pc:spChg>
        <pc:spChg chg="mod">
          <ac:chgData name="Nicolas Chourot" userId="b45d9d06-ac5c-4c96-83d2-dbd329685689" providerId="ADAL" clId="{EFCC010B-E419-4FB1-B800-FBBBC5B80E6C}" dt="2022-07-30T12:54:58.557" v="705" actId="790"/>
          <ac:spMkLst>
            <pc:docMk/>
            <pc:sldMk cId="1681273478" sldId="263"/>
            <ac:spMk id="23" creationId="{A8901024-56CA-41A5-9AD3-DDE936FC0061}"/>
          </ac:spMkLst>
        </pc:spChg>
        <pc:spChg chg="mod">
          <ac:chgData name="Nicolas Chourot" userId="b45d9d06-ac5c-4c96-83d2-dbd329685689" providerId="ADAL" clId="{EFCC010B-E419-4FB1-B800-FBBBC5B80E6C}" dt="2022-07-30T12:54:58.557" v="705" actId="790"/>
          <ac:spMkLst>
            <pc:docMk/>
            <pc:sldMk cId="1681273478" sldId="263"/>
            <ac:spMk id="24" creationId="{8A11A8CD-01F8-40D5-BA7E-44F9741B66FC}"/>
          </ac:spMkLst>
        </pc:spChg>
        <pc:spChg chg="mod">
          <ac:chgData name="Nicolas Chourot" userId="b45d9d06-ac5c-4c96-83d2-dbd329685689" providerId="ADAL" clId="{EFCC010B-E419-4FB1-B800-FBBBC5B80E6C}" dt="2022-07-30T12:54:58.557" v="705" actId="790"/>
          <ac:spMkLst>
            <pc:docMk/>
            <pc:sldMk cId="1681273478" sldId="263"/>
            <ac:spMk id="25" creationId="{EBDB9F34-ABC3-4757-98C5-704E5DBB9D19}"/>
          </ac:spMkLst>
        </pc:spChg>
        <pc:spChg chg="mod">
          <ac:chgData name="Nicolas Chourot" userId="b45d9d06-ac5c-4c96-83d2-dbd329685689" providerId="ADAL" clId="{EFCC010B-E419-4FB1-B800-FBBBC5B80E6C}" dt="2022-07-30T12:54:58.557" v="705" actId="790"/>
          <ac:spMkLst>
            <pc:docMk/>
            <pc:sldMk cId="1681273478" sldId="263"/>
            <ac:spMk id="26" creationId="{CDCC19F3-362A-4E24-96A6-A6B5FFCC462A}"/>
          </ac:spMkLst>
        </pc:spChg>
        <pc:spChg chg="mod">
          <ac:chgData name="Nicolas Chourot" userId="b45d9d06-ac5c-4c96-83d2-dbd329685689" providerId="ADAL" clId="{EFCC010B-E419-4FB1-B800-FBBBC5B80E6C}" dt="2022-07-30T12:54:58.557" v="705" actId="790"/>
          <ac:spMkLst>
            <pc:docMk/>
            <pc:sldMk cId="1681273478" sldId="263"/>
            <ac:spMk id="31" creationId="{0708721C-838F-427D-AB56-D8A3D2433A7F}"/>
          </ac:spMkLst>
        </pc:spChg>
        <pc:spChg chg="mod">
          <ac:chgData name="Nicolas Chourot" userId="b45d9d06-ac5c-4c96-83d2-dbd329685689" providerId="ADAL" clId="{EFCC010B-E419-4FB1-B800-FBBBC5B80E6C}" dt="2022-07-30T12:54:58.557" v="705" actId="790"/>
          <ac:spMkLst>
            <pc:docMk/>
            <pc:sldMk cId="1681273478" sldId="263"/>
            <ac:spMk id="32" creationId="{763D7657-BB6F-48EE-BE68-0B3921A3D5C5}"/>
          </ac:spMkLst>
        </pc:spChg>
        <pc:spChg chg="mod">
          <ac:chgData name="Nicolas Chourot" userId="b45d9d06-ac5c-4c96-83d2-dbd329685689" providerId="ADAL" clId="{EFCC010B-E419-4FB1-B800-FBBBC5B80E6C}" dt="2022-07-30T12:54:58.557" v="705" actId="790"/>
          <ac:spMkLst>
            <pc:docMk/>
            <pc:sldMk cId="1681273478" sldId="263"/>
            <ac:spMk id="34" creationId="{6E6B0FB6-CDC8-401D-A4C7-DFE3444216B1}"/>
          </ac:spMkLst>
        </pc:spChg>
        <pc:spChg chg="mod">
          <ac:chgData name="Nicolas Chourot" userId="b45d9d06-ac5c-4c96-83d2-dbd329685689" providerId="ADAL" clId="{EFCC010B-E419-4FB1-B800-FBBBC5B80E6C}" dt="2022-07-30T12:54:58.557" v="705" actId="790"/>
          <ac:spMkLst>
            <pc:docMk/>
            <pc:sldMk cId="1681273478" sldId="263"/>
            <ac:spMk id="41" creationId="{9FD83FCA-E814-42D2-9564-A63A8D2E13F8}"/>
          </ac:spMkLst>
        </pc:spChg>
        <pc:spChg chg="mod">
          <ac:chgData name="Nicolas Chourot" userId="b45d9d06-ac5c-4c96-83d2-dbd329685689" providerId="ADAL" clId="{EFCC010B-E419-4FB1-B800-FBBBC5B80E6C}" dt="2022-07-30T12:54:58.557" v="705" actId="790"/>
          <ac:spMkLst>
            <pc:docMk/>
            <pc:sldMk cId="1681273478" sldId="263"/>
            <ac:spMk id="44" creationId="{6CC190CB-F058-485E-96F2-1785AF1A31DC}"/>
          </ac:spMkLst>
        </pc:spChg>
        <pc:spChg chg="mod">
          <ac:chgData name="Nicolas Chourot" userId="b45d9d06-ac5c-4c96-83d2-dbd329685689" providerId="ADAL" clId="{EFCC010B-E419-4FB1-B800-FBBBC5B80E6C}" dt="2022-07-30T12:54:58.557" v="705" actId="790"/>
          <ac:spMkLst>
            <pc:docMk/>
            <pc:sldMk cId="1681273478" sldId="263"/>
            <ac:spMk id="54" creationId="{0D086620-94D8-4A1D-BBCD-46CD1DC76949}"/>
          </ac:spMkLst>
        </pc:spChg>
        <pc:spChg chg="mod">
          <ac:chgData name="Nicolas Chourot" userId="b45d9d06-ac5c-4c96-83d2-dbd329685689" providerId="ADAL" clId="{EFCC010B-E419-4FB1-B800-FBBBC5B80E6C}" dt="2022-07-30T12:54:58.557" v="705" actId="790"/>
          <ac:spMkLst>
            <pc:docMk/>
            <pc:sldMk cId="1681273478" sldId="263"/>
            <ac:spMk id="55" creationId="{E71260F6-BC7B-4271-B00B-7C51EECADB1E}"/>
          </ac:spMkLst>
        </pc:spChg>
        <pc:spChg chg="mod">
          <ac:chgData name="Nicolas Chourot" userId="b45d9d06-ac5c-4c96-83d2-dbd329685689" providerId="ADAL" clId="{EFCC010B-E419-4FB1-B800-FBBBC5B80E6C}" dt="2022-07-30T12:54:58.557" v="705" actId="790"/>
          <ac:spMkLst>
            <pc:docMk/>
            <pc:sldMk cId="1681273478" sldId="263"/>
            <ac:spMk id="56" creationId="{2E6A4FC8-6477-44F7-AF65-91A59616E6A5}"/>
          </ac:spMkLst>
        </pc:spChg>
        <pc:spChg chg="mod">
          <ac:chgData name="Nicolas Chourot" userId="b45d9d06-ac5c-4c96-83d2-dbd329685689" providerId="ADAL" clId="{EFCC010B-E419-4FB1-B800-FBBBC5B80E6C}" dt="2022-07-30T12:54:58.557" v="705" actId="790"/>
          <ac:spMkLst>
            <pc:docMk/>
            <pc:sldMk cId="1681273478" sldId="263"/>
            <ac:spMk id="57" creationId="{8C3C6FBB-3332-4E26-8921-683AC31F74AA}"/>
          </ac:spMkLst>
        </pc:spChg>
        <pc:spChg chg="mod">
          <ac:chgData name="Nicolas Chourot" userId="b45d9d06-ac5c-4c96-83d2-dbd329685689" providerId="ADAL" clId="{EFCC010B-E419-4FB1-B800-FBBBC5B80E6C}" dt="2022-07-30T12:54:58.557" v="705" actId="790"/>
          <ac:spMkLst>
            <pc:docMk/>
            <pc:sldMk cId="1681273478" sldId="263"/>
            <ac:spMk id="58" creationId="{D95CD09D-B157-443C-8010-E210AFD695B9}"/>
          </ac:spMkLst>
        </pc:spChg>
        <pc:spChg chg="mod">
          <ac:chgData name="Nicolas Chourot" userId="b45d9d06-ac5c-4c96-83d2-dbd329685689" providerId="ADAL" clId="{EFCC010B-E419-4FB1-B800-FBBBC5B80E6C}" dt="2022-07-30T12:54:58.557" v="705" actId="790"/>
          <ac:spMkLst>
            <pc:docMk/>
            <pc:sldMk cId="1681273478" sldId="263"/>
            <ac:spMk id="59" creationId="{2B81784C-A088-420A-ABB4-D037D9A445E7}"/>
          </ac:spMkLst>
        </pc:spChg>
        <pc:spChg chg="mod">
          <ac:chgData name="Nicolas Chourot" userId="b45d9d06-ac5c-4c96-83d2-dbd329685689" providerId="ADAL" clId="{EFCC010B-E419-4FB1-B800-FBBBC5B80E6C}" dt="2022-07-30T12:54:58.557" v="705" actId="790"/>
          <ac:spMkLst>
            <pc:docMk/>
            <pc:sldMk cId="1681273478" sldId="263"/>
            <ac:spMk id="61" creationId="{13CD68FC-41E4-4384-A1FC-57E7294F2278}"/>
          </ac:spMkLst>
        </pc:spChg>
        <pc:spChg chg="mod">
          <ac:chgData name="Nicolas Chourot" userId="b45d9d06-ac5c-4c96-83d2-dbd329685689" providerId="ADAL" clId="{EFCC010B-E419-4FB1-B800-FBBBC5B80E6C}" dt="2022-07-30T12:54:58.557" v="705" actId="790"/>
          <ac:spMkLst>
            <pc:docMk/>
            <pc:sldMk cId="1681273478" sldId="263"/>
            <ac:spMk id="73" creationId="{B7E8D2FE-B3BC-461C-B8B7-FFAE841D8273}"/>
          </ac:spMkLst>
        </pc:spChg>
        <pc:spChg chg="mod">
          <ac:chgData name="Nicolas Chourot" userId="b45d9d06-ac5c-4c96-83d2-dbd329685689" providerId="ADAL" clId="{EFCC010B-E419-4FB1-B800-FBBBC5B80E6C}" dt="2022-07-30T12:54:58.557" v="705" actId="790"/>
          <ac:spMkLst>
            <pc:docMk/>
            <pc:sldMk cId="1681273478" sldId="263"/>
            <ac:spMk id="89" creationId="{54CBF658-60D3-44A2-8DED-E5CFC968AB14}"/>
          </ac:spMkLst>
        </pc:spChg>
        <pc:spChg chg="mod">
          <ac:chgData name="Nicolas Chourot" userId="b45d9d06-ac5c-4c96-83d2-dbd329685689" providerId="ADAL" clId="{EFCC010B-E419-4FB1-B800-FBBBC5B80E6C}" dt="2022-07-30T12:54:58.557" v="705" actId="790"/>
          <ac:spMkLst>
            <pc:docMk/>
            <pc:sldMk cId="1681273478" sldId="263"/>
            <ac:spMk id="90" creationId="{642F9CA1-27AB-4BF5-8958-8FD710AEED6D}"/>
          </ac:spMkLst>
        </pc:spChg>
        <pc:spChg chg="mod">
          <ac:chgData name="Nicolas Chourot" userId="b45d9d06-ac5c-4c96-83d2-dbd329685689" providerId="ADAL" clId="{EFCC010B-E419-4FB1-B800-FBBBC5B80E6C}" dt="2022-07-30T12:54:58.557" v="705" actId="790"/>
          <ac:spMkLst>
            <pc:docMk/>
            <pc:sldMk cId="1681273478" sldId="263"/>
            <ac:spMk id="94" creationId="{5AE6154E-EC13-42F5-ACFE-6E0F23D5F38A}"/>
          </ac:spMkLst>
        </pc:spChg>
        <pc:spChg chg="mod">
          <ac:chgData name="Nicolas Chourot" userId="b45d9d06-ac5c-4c96-83d2-dbd329685689" providerId="ADAL" clId="{EFCC010B-E419-4FB1-B800-FBBBC5B80E6C}" dt="2022-07-30T12:54:58.557" v="705" actId="790"/>
          <ac:spMkLst>
            <pc:docMk/>
            <pc:sldMk cId="1681273478" sldId="263"/>
            <ac:spMk id="95" creationId="{97774374-9856-4A92-8DCF-B66707B46B6C}"/>
          </ac:spMkLst>
        </pc:spChg>
      </pc:sldChg>
      <pc:sldChg chg="modSp mod">
        <pc:chgData name="Nicolas Chourot" userId="b45d9d06-ac5c-4c96-83d2-dbd329685689" providerId="ADAL" clId="{EFCC010B-E419-4FB1-B800-FBBBC5B80E6C}" dt="2022-07-30T12:55:34.199" v="707" actId="790"/>
        <pc:sldMkLst>
          <pc:docMk/>
          <pc:sldMk cId="2728689450" sldId="270"/>
        </pc:sldMkLst>
        <pc:spChg chg="mod">
          <ac:chgData name="Nicolas Chourot" userId="b45d9d06-ac5c-4c96-83d2-dbd329685689" providerId="ADAL" clId="{EFCC010B-E419-4FB1-B800-FBBBC5B80E6C}" dt="2022-07-30T12:55:34.199" v="707" actId="790"/>
          <ac:spMkLst>
            <pc:docMk/>
            <pc:sldMk cId="2728689450" sldId="270"/>
            <ac:spMk id="4" creationId="{60769E78-0CE3-4F5D-808B-F439080FB363}"/>
          </ac:spMkLst>
        </pc:spChg>
      </pc:sldChg>
      <pc:sldChg chg="modSp mod">
        <pc:chgData name="Nicolas Chourot" userId="b45d9d06-ac5c-4c96-83d2-dbd329685689" providerId="ADAL" clId="{EFCC010B-E419-4FB1-B800-FBBBC5B80E6C}" dt="2022-08-10T15:05:56.378" v="2360" actId="20577"/>
        <pc:sldMkLst>
          <pc:docMk/>
          <pc:sldMk cId="2972864056" sldId="279"/>
        </pc:sldMkLst>
        <pc:spChg chg="mod">
          <ac:chgData name="Nicolas Chourot" userId="b45d9d06-ac5c-4c96-83d2-dbd329685689" providerId="ADAL" clId="{EFCC010B-E419-4FB1-B800-FBBBC5B80E6C}" dt="2022-08-10T15:05:56.378" v="2360" actId="20577"/>
          <ac:spMkLst>
            <pc:docMk/>
            <pc:sldMk cId="2972864056" sldId="279"/>
            <ac:spMk id="6" creationId="{35F7A49B-6DFE-4855-8E63-602AD2E8C3AA}"/>
          </ac:spMkLst>
        </pc:spChg>
      </pc:sldChg>
      <pc:sldChg chg="addSp delSp modSp mod">
        <pc:chgData name="Nicolas Chourot" userId="b45d9d06-ac5c-4c96-83d2-dbd329685689" providerId="ADAL" clId="{EFCC010B-E419-4FB1-B800-FBBBC5B80E6C}" dt="2022-08-26T12:28:38.061" v="2599" actId="1076"/>
        <pc:sldMkLst>
          <pc:docMk/>
          <pc:sldMk cId="3923994802" sldId="280"/>
        </pc:sldMkLst>
        <pc:spChg chg="mod">
          <ac:chgData name="Nicolas Chourot" userId="b45d9d06-ac5c-4c96-83d2-dbd329685689" providerId="ADAL" clId="{EFCC010B-E419-4FB1-B800-FBBBC5B80E6C}" dt="2022-08-10T13:28:39.778" v="1981" actId="20577"/>
          <ac:spMkLst>
            <pc:docMk/>
            <pc:sldMk cId="3923994802" sldId="280"/>
            <ac:spMk id="3" creationId="{DB5A9B21-5C86-4831-A05E-06FB2426216D}"/>
          </ac:spMkLst>
        </pc:spChg>
        <pc:spChg chg="del">
          <ac:chgData name="Nicolas Chourot" userId="b45d9d06-ac5c-4c96-83d2-dbd329685689" providerId="ADAL" clId="{EFCC010B-E419-4FB1-B800-FBBBC5B80E6C}" dt="2022-08-10T13:27:37.978" v="1978" actId="478"/>
          <ac:spMkLst>
            <pc:docMk/>
            <pc:sldMk cId="3923994802" sldId="280"/>
            <ac:spMk id="4" creationId="{02D801C3-91A9-4386-AFF9-5AF39162768E}"/>
          </ac:spMkLst>
        </pc:spChg>
        <pc:spChg chg="add del mod">
          <ac:chgData name="Nicolas Chourot" userId="b45d9d06-ac5c-4c96-83d2-dbd329685689" providerId="ADAL" clId="{EFCC010B-E419-4FB1-B800-FBBBC5B80E6C}" dt="2022-08-26T12:27:25.103" v="2589" actId="478"/>
          <ac:spMkLst>
            <pc:docMk/>
            <pc:sldMk cId="3923994802" sldId="280"/>
            <ac:spMk id="5" creationId="{83D5641D-F2CB-F5A3-D58D-FA75049095BD}"/>
          </ac:spMkLst>
        </pc:spChg>
        <pc:spChg chg="add mod">
          <ac:chgData name="Nicolas Chourot" userId="b45d9d06-ac5c-4c96-83d2-dbd329685689" providerId="ADAL" clId="{EFCC010B-E419-4FB1-B800-FBBBC5B80E6C}" dt="2022-08-10T13:29:43.904" v="1987" actId="1076"/>
          <ac:spMkLst>
            <pc:docMk/>
            <pc:sldMk cId="3923994802" sldId="280"/>
            <ac:spMk id="6" creationId="{6F14A06B-DFB2-36DA-7DA7-F63664850679}"/>
          </ac:spMkLst>
        </pc:spChg>
        <pc:spChg chg="add mod">
          <ac:chgData name="Nicolas Chourot" userId="b45d9d06-ac5c-4c96-83d2-dbd329685689" providerId="ADAL" clId="{EFCC010B-E419-4FB1-B800-FBBBC5B80E6C}" dt="2022-08-10T13:29:43.904" v="1987" actId="1076"/>
          <ac:spMkLst>
            <pc:docMk/>
            <pc:sldMk cId="3923994802" sldId="280"/>
            <ac:spMk id="8" creationId="{3DDE8B5B-85D1-2D7C-65AC-09553A1A6B01}"/>
          </ac:spMkLst>
        </pc:spChg>
        <pc:spChg chg="add mod">
          <ac:chgData name="Nicolas Chourot" userId="b45d9d06-ac5c-4c96-83d2-dbd329685689" providerId="ADAL" clId="{EFCC010B-E419-4FB1-B800-FBBBC5B80E6C}" dt="2022-08-26T12:28:23.729" v="2597" actId="1036"/>
          <ac:spMkLst>
            <pc:docMk/>
            <pc:sldMk cId="3923994802" sldId="280"/>
            <ac:spMk id="9" creationId="{1732BCC5-858E-F45E-1FFA-1B4F11CD079A}"/>
          </ac:spMkLst>
        </pc:spChg>
        <pc:spChg chg="add mod">
          <ac:chgData name="Nicolas Chourot" userId="b45d9d06-ac5c-4c96-83d2-dbd329685689" providerId="ADAL" clId="{EFCC010B-E419-4FB1-B800-FBBBC5B80E6C}" dt="2022-08-26T12:28:38.061" v="2599" actId="1076"/>
          <ac:spMkLst>
            <pc:docMk/>
            <pc:sldMk cId="3923994802" sldId="280"/>
            <ac:spMk id="10" creationId="{3C765390-BACC-ECF2-AAD9-F09CB89218D8}"/>
          </ac:spMkLst>
        </pc:spChg>
        <pc:picChg chg="del mod">
          <ac:chgData name="Nicolas Chourot" userId="b45d9d06-ac5c-4c96-83d2-dbd329685689" providerId="ADAL" clId="{EFCC010B-E419-4FB1-B800-FBBBC5B80E6C}" dt="2022-08-10T13:27:34.428" v="1977" actId="478"/>
          <ac:picMkLst>
            <pc:docMk/>
            <pc:sldMk cId="3923994802" sldId="280"/>
            <ac:picMk id="1030" creationId="{35BB3F76-6F33-401C-B7C4-BC301B176C40}"/>
          </ac:picMkLst>
        </pc:picChg>
      </pc:sldChg>
      <pc:sldChg chg="addSp delSp modSp mod">
        <pc:chgData name="Nicolas Chourot" userId="b45d9d06-ac5c-4c96-83d2-dbd329685689" providerId="ADAL" clId="{EFCC010B-E419-4FB1-B800-FBBBC5B80E6C}" dt="2022-08-15T19:07:30.464" v="2582" actId="207"/>
        <pc:sldMkLst>
          <pc:docMk/>
          <pc:sldMk cId="4134039440" sldId="281"/>
        </pc:sldMkLst>
        <pc:spChg chg="add mod">
          <ac:chgData name="Nicolas Chourot" userId="b45d9d06-ac5c-4c96-83d2-dbd329685689" providerId="ADAL" clId="{EFCC010B-E419-4FB1-B800-FBBBC5B80E6C}" dt="2022-08-15T19:07:30.464" v="2582" actId="207"/>
          <ac:spMkLst>
            <pc:docMk/>
            <pc:sldMk cId="4134039440" sldId="281"/>
            <ac:spMk id="4" creationId="{4C47EC32-00E2-C3B5-0464-8D7CCE069644}"/>
          </ac:spMkLst>
        </pc:spChg>
        <pc:spChg chg="del mod">
          <ac:chgData name="Nicolas Chourot" userId="b45d9d06-ac5c-4c96-83d2-dbd329685689" providerId="ADAL" clId="{EFCC010B-E419-4FB1-B800-FBBBC5B80E6C}" dt="2022-08-04T18:39:21.600" v="1080" actId="478"/>
          <ac:spMkLst>
            <pc:docMk/>
            <pc:sldMk cId="4134039440" sldId="281"/>
            <ac:spMk id="4" creationId="{4F03E13B-F89A-46F9-8EF3-F56E4563F66D}"/>
          </ac:spMkLst>
        </pc:spChg>
        <pc:spChg chg="del mod">
          <ac:chgData name="Nicolas Chourot" userId="b45d9d06-ac5c-4c96-83d2-dbd329685689" providerId="ADAL" clId="{EFCC010B-E419-4FB1-B800-FBBBC5B80E6C}" dt="2022-08-04T18:39:19.075" v="1079" actId="478"/>
          <ac:spMkLst>
            <pc:docMk/>
            <pc:sldMk cId="4134039440" sldId="281"/>
            <ac:spMk id="5" creationId="{A1B8080A-AA61-4574-A996-CE2914A7ED8B}"/>
          </ac:spMkLst>
        </pc:spChg>
        <pc:spChg chg="mod">
          <ac:chgData name="Nicolas Chourot" userId="b45d9d06-ac5c-4c96-83d2-dbd329685689" providerId="ADAL" clId="{EFCC010B-E419-4FB1-B800-FBBBC5B80E6C}" dt="2022-08-10T13:53:43.778" v="1988" actId="790"/>
          <ac:spMkLst>
            <pc:docMk/>
            <pc:sldMk cId="4134039440" sldId="281"/>
            <ac:spMk id="9" creationId="{DC10BCFA-D80D-4610-ADF2-79348A33D5D6}"/>
          </ac:spMkLst>
        </pc:spChg>
        <pc:picChg chg="add mod">
          <ac:chgData name="Nicolas Chourot" userId="b45d9d06-ac5c-4c96-83d2-dbd329685689" providerId="ADAL" clId="{EFCC010B-E419-4FB1-B800-FBBBC5B80E6C}" dt="2022-08-10T13:09:59.747" v="1956" actId="1076"/>
          <ac:picMkLst>
            <pc:docMk/>
            <pc:sldMk cId="4134039440" sldId="281"/>
            <ac:picMk id="2" creationId="{6C01582A-16F8-42BE-A316-6D95A60C333F}"/>
          </ac:picMkLst>
        </pc:picChg>
        <pc:picChg chg="add mod">
          <ac:chgData name="Nicolas Chourot" userId="b45d9d06-ac5c-4c96-83d2-dbd329685689" providerId="ADAL" clId="{EFCC010B-E419-4FB1-B800-FBBBC5B80E6C}" dt="2022-08-10T13:09:41.561" v="1953" actId="1076"/>
          <ac:picMkLst>
            <pc:docMk/>
            <pc:sldMk cId="4134039440" sldId="281"/>
            <ac:picMk id="3" creationId="{4AF081EC-65DE-0F88-F652-B32B2F2BBC9A}"/>
          </ac:picMkLst>
        </pc:picChg>
        <pc:picChg chg="add del mod">
          <ac:chgData name="Nicolas Chourot" userId="b45d9d06-ac5c-4c96-83d2-dbd329685689" providerId="ADAL" clId="{EFCC010B-E419-4FB1-B800-FBBBC5B80E6C}" dt="2022-08-04T18:38:28.937" v="1074"/>
          <ac:picMkLst>
            <pc:docMk/>
            <pc:sldMk cId="4134039440" sldId="281"/>
            <ac:picMk id="1026" creationId="{0110E644-EF89-0F54-2919-E0AEC91E7F71}"/>
          </ac:picMkLst>
        </pc:picChg>
        <pc:picChg chg="add mod">
          <ac:chgData name="Nicolas Chourot" userId="b45d9d06-ac5c-4c96-83d2-dbd329685689" providerId="ADAL" clId="{EFCC010B-E419-4FB1-B800-FBBBC5B80E6C}" dt="2022-08-10T13:09:49.900" v="1954" actId="1076"/>
          <ac:picMkLst>
            <pc:docMk/>
            <pc:sldMk cId="4134039440" sldId="281"/>
            <ac:picMk id="1026" creationId="{626F95C6-3CD0-B8B6-5349-0EFF608D65C3}"/>
          </ac:picMkLst>
        </pc:picChg>
        <pc:picChg chg="mod">
          <ac:chgData name="Nicolas Chourot" userId="b45d9d06-ac5c-4c96-83d2-dbd329685689" providerId="ADAL" clId="{EFCC010B-E419-4FB1-B800-FBBBC5B80E6C}" dt="2022-08-10T13:09:53.017" v="1955" actId="1076"/>
          <ac:picMkLst>
            <pc:docMk/>
            <pc:sldMk cId="4134039440" sldId="281"/>
            <ac:picMk id="1028" creationId="{4BEE2210-6258-47CE-91D4-1AE00BB63C8C}"/>
          </ac:picMkLst>
        </pc:picChg>
        <pc:picChg chg="mod">
          <ac:chgData name="Nicolas Chourot" userId="b45d9d06-ac5c-4c96-83d2-dbd329685689" providerId="ADAL" clId="{EFCC010B-E419-4FB1-B800-FBBBC5B80E6C}" dt="2022-08-10T13:09:37.336" v="1952" actId="1076"/>
          <ac:picMkLst>
            <pc:docMk/>
            <pc:sldMk cId="4134039440" sldId="281"/>
            <ac:picMk id="1030" creationId="{6BEAFEFA-6A93-4CDC-9313-70E4D1AAA526}"/>
          </ac:picMkLst>
        </pc:picChg>
      </pc:sldChg>
      <pc:sldChg chg="modSp mod">
        <pc:chgData name="Nicolas Chourot" userId="b45d9d06-ac5c-4c96-83d2-dbd329685689" providerId="ADAL" clId="{EFCC010B-E419-4FB1-B800-FBBBC5B80E6C}" dt="2022-08-05T11:41:46.622" v="1297" actId="207"/>
        <pc:sldMkLst>
          <pc:docMk/>
          <pc:sldMk cId="1211236761" sldId="282"/>
        </pc:sldMkLst>
        <pc:spChg chg="mod">
          <ac:chgData name="Nicolas Chourot" userId="b45d9d06-ac5c-4c96-83d2-dbd329685689" providerId="ADAL" clId="{EFCC010B-E419-4FB1-B800-FBBBC5B80E6C}" dt="2022-08-05T11:41:46.622" v="1297" actId="207"/>
          <ac:spMkLst>
            <pc:docMk/>
            <pc:sldMk cId="1211236761" sldId="282"/>
            <ac:spMk id="7" creationId="{6B6BFE6B-19DC-4688-916C-C9B1F873F0F6}"/>
          </ac:spMkLst>
        </pc:spChg>
      </pc:sldChg>
      <pc:sldChg chg="addSp modSp mod">
        <pc:chgData name="Nicolas Chourot" userId="b45d9d06-ac5c-4c96-83d2-dbd329685689" providerId="ADAL" clId="{EFCC010B-E419-4FB1-B800-FBBBC5B80E6C}" dt="2022-08-26T12:32:56.431" v="2630" actId="1076"/>
        <pc:sldMkLst>
          <pc:docMk/>
          <pc:sldMk cId="3846353628" sldId="283"/>
        </pc:sldMkLst>
        <pc:spChg chg="add mod">
          <ac:chgData name="Nicolas Chourot" userId="b45d9d06-ac5c-4c96-83d2-dbd329685689" providerId="ADAL" clId="{EFCC010B-E419-4FB1-B800-FBBBC5B80E6C}" dt="2022-08-26T12:31:47.874" v="2607" actId="1582"/>
          <ac:spMkLst>
            <pc:docMk/>
            <pc:sldMk cId="3846353628" sldId="283"/>
            <ac:spMk id="2" creationId="{AC319CAF-85D4-3744-FF08-2ED36A00C92D}"/>
          </ac:spMkLst>
        </pc:spChg>
        <pc:spChg chg="add mod">
          <ac:chgData name="Nicolas Chourot" userId="b45d9d06-ac5c-4c96-83d2-dbd329685689" providerId="ADAL" clId="{EFCC010B-E419-4FB1-B800-FBBBC5B80E6C}" dt="2022-08-26T12:32:56.431" v="2630" actId="1076"/>
          <ac:spMkLst>
            <pc:docMk/>
            <pc:sldMk cId="3846353628" sldId="283"/>
            <ac:spMk id="3" creationId="{C643FD60-157B-3767-1655-B6501120C78D}"/>
          </ac:spMkLst>
        </pc:spChg>
        <pc:spChg chg="mod">
          <ac:chgData name="Nicolas Chourot" userId="b45d9d06-ac5c-4c96-83d2-dbd329685689" providerId="ADAL" clId="{EFCC010B-E419-4FB1-B800-FBBBC5B80E6C}" dt="2022-08-03T17:56:17.255" v="952" actId="20577"/>
          <ac:spMkLst>
            <pc:docMk/>
            <pc:sldMk cId="3846353628" sldId="283"/>
            <ac:spMk id="4" creationId="{39A2F7DC-727F-46A1-B6CB-F76302C9982E}"/>
          </ac:spMkLst>
        </pc:spChg>
        <pc:spChg chg="mod">
          <ac:chgData name="Nicolas Chourot" userId="b45d9d06-ac5c-4c96-83d2-dbd329685689" providerId="ADAL" clId="{EFCC010B-E419-4FB1-B800-FBBBC5B80E6C}" dt="2022-08-05T11:38:01.454" v="1213" actId="20577"/>
          <ac:spMkLst>
            <pc:docMk/>
            <pc:sldMk cId="3846353628" sldId="283"/>
            <ac:spMk id="6" creationId="{CF7F427D-9015-451F-9AB0-703042B86825}"/>
          </ac:spMkLst>
        </pc:spChg>
        <pc:spChg chg="mod">
          <ac:chgData name="Nicolas Chourot" userId="b45d9d06-ac5c-4c96-83d2-dbd329685689" providerId="ADAL" clId="{EFCC010B-E419-4FB1-B800-FBBBC5B80E6C}" dt="2022-08-26T12:32:02.761" v="2608" actId="20577"/>
          <ac:spMkLst>
            <pc:docMk/>
            <pc:sldMk cId="3846353628" sldId="283"/>
            <ac:spMk id="9" creationId="{29031303-2459-4B72-AC80-F15E68E36366}"/>
          </ac:spMkLst>
        </pc:spChg>
        <pc:spChg chg="mod">
          <ac:chgData name="Nicolas Chourot" userId="b45d9d06-ac5c-4c96-83d2-dbd329685689" providerId="ADAL" clId="{EFCC010B-E419-4FB1-B800-FBBBC5B80E6C}" dt="2022-08-05T11:43:28.556" v="1313" actId="207"/>
          <ac:spMkLst>
            <pc:docMk/>
            <pc:sldMk cId="3846353628" sldId="283"/>
            <ac:spMk id="11" creationId="{AA1A8B45-1647-44A8-976D-0C6A34045B7B}"/>
          </ac:spMkLst>
        </pc:spChg>
        <pc:spChg chg="mod">
          <ac:chgData name="Nicolas Chourot" userId="b45d9d06-ac5c-4c96-83d2-dbd329685689" providerId="ADAL" clId="{EFCC010B-E419-4FB1-B800-FBBBC5B80E6C}" dt="2022-07-30T13:18:43.149" v="728" actId="14100"/>
          <ac:spMkLst>
            <pc:docMk/>
            <pc:sldMk cId="3846353628" sldId="283"/>
            <ac:spMk id="19" creationId="{5CA1DED9-334C-4413-8913-6F4BD2B660C7}"/>
          </ac:spMkLst>
        </pc:spChg>
        <pc:picChg chg="add mod">
          <ac:chgData name="Nicolas Chourot" userId="b45d9d06-ac5c-4c96-83d2-dbd329685689" providerId="ADAL" clId="{EFCC010B-E419-4FB1-B800-FBBBC5B80E6C}" dt="2022-08-05T11:32:47.863" v="1191" actId="1076"/>
          <ac:picMkLst>
            <pc:docMk/>
            <pc:sldMk cId="3846353628" sldId="283"/>
            <ac:picMk id="12" creationId="{086AF6F0-40E2-DD81-D7E8-A6104C7575E0}"/>
          </ac:picMkLst>
        </pc:picChg>
        <pc:cxnChg chg="add mod">
          <ac:chgData name="Nicolas Chourot" userId="b45d9d06-ac5c-4c96-83d2-dbd329685689" providerId="ADAL" clId="{EFCC010B-E419-4FB1-B800-FBBBC5B80E6C}" dt="2022-08-26T12:32:50.281" v="2629" actId="1582"/>
          <ac:cxnSpMkLst>
            <pc:docMk/>
            <pc:sldMk cId="3846353628" sldId="283"/>
            <ac:cxnSpMk id="10" creationId="{276299BA-FD46-E660-B3F4-8DD7979DF79C}"/>
          </ac:cxnSpMkLst>
        </pc:cxnChg>
      </pc:sldChg>
      <pc:sldChg chg="addSp modSp mod">
        <pc:chgData name="Nicolas Chourot" userId="b45d9d06-ac5c-4c96-83d2-dbd329685689" providerId="ADAL" clId="{EFCC010B-E419-4FB1-B800-FBBBC5B80E6C}" dt="2022-08-05T11:45:09.602" v="1329" actId="207"/>
        <pc:sldMkLst>
          <pc:docMk/>
          <pc:sldMk cId="3668155538" sldId="284"/>
        </pc:sldMkLst>
        <pc:spChg chg="mod">
          <ac:chgData name="Nicolas Chourot" userId="b45d9d06-ac5c-4c96-83d2-dbd329685689" providerId="ADAL" clId="{EFCC010B-E419-4FB1-B800-FBBBC5B80E6C}" dt="2022-08-03T17:56:34.167" v="960" actId="20577"/>
          <ac:spMkLst>
            <pc:docMk/>
            <pc:sldMk cId="3668155538" sldId="284"/>
            <ac:spMk id="4" creationId="{E691E866-647F-4259-898D-5648E2AE0296}"/>
          </ac:spMkLst>
        </pc:spChg>
        <pc:spChg chg="mod">
          <ac:chgData name="Nicolas Chourot" userId="b45d9d06-ac5c-4c96-83d2-dbd329685689" providerId="ADAL" clId="{EFCC010B-E419-4FB1-B800-FBBBC5B80E6C}" dt="2022-08-05T11:44:15.143" v="1320" actId="207"/>
          <ac:spMkLst>
            <pc:docMk/>
            <pc:sldMk cId="3668155538" sldId="284"/>
            <ac:spMk id="9" creationId="{6CD4E071-DA97-401C-B5B7-7A386B4E689A}"/>
          </ac:spMkLst>
        </pc:spChg>
        <pc:spChg chg="mod">
          <ac:chgData name="Nicolas Chourot" userId="b45d9d06-ac5c-4c96-83d2-dbd329685689" providerId="ADAL" clId="{EFCC010B-E419-4FB1-B800-FBBBC5B80E6C}" dt="2022-08-05T11:45:09.602" v="1329" actId="207"/>
          <ac:spMkLst>
            <pc:docMk/>
            <pc:sldMk cId="3668155538" sldId="284"/>
            <ac:spMk id="12" creationId="{83D7C024-1741-4B9F-85F4-E97BEFF5F7EB}"/>
          </ac:spMkLst>
        </pc:spChg>
        <pc:spChg chg="mod">
          <ac:chgData name="Nicolas Chourot" userId="b45d9d06-ac5c-4c96-83d2-dbd329685689" providerId="ADAL" clId="{EFCC010B-E419-4FB1-B800-FBBBC5B80E6C}" dt="2022-08-05T11:44:37.822" v="1323" actId="207"/>
          <ac:spMkLst>
            <pc:docMk/>
            <pc:sldMk cId="3668155538" sldId="284"/>
            <ac:spMk id="14" creationId="{820EBFCB-8E5E-44C5-9CBE-1E72A51E5E9D}"/>
          </ac:spMkLst>
        </pc:spChg>
        <pc:picChg chg="add mod">
          <ac:chgData name="Nicolas Chourot" userId="b45d9d06-ac5c-4c96-83d2-dbd329685689" providerId="ADAL" clId="{EFCC010B-E419-4FB1-B800-FBBBC5B80E6C}" dt="2022-08-05T11:32:59.282" v="1192"/>
          <ac:picMkLst>
            <pc:docMk/>
            <pc:sldMk cId="3668155538" sldId="284"/>
            <ac:picMk id="13" creationId="{E600303A-2A1B-0627-ED98-AD345E528565}"/>
          </ac:picMkLst>
        </pc:picChg>
      </pc:sldChg>
      <pc:sldChg chg="modSp mod">
        <pc:chgData name="Nicolas Chourot" userId="b45d9d06-ac5c-4c96-83d2-dbd329685689" providerId="ADAL" clId="{EFCC010B-E419-4FB1-B800-FBBBC5B80E6C}" dt="2022-08-05T11:50:06.085" v="1355" actId="207"/>
        <pc:sldMkLst>
          <pc:docMk/>
          <pc:sldMk cId="112310115" sldId="285"/>
        </pc:sldMkLst>
        <pc:spChg chg="mod">
          <ac:chgData name="Nicolas Chourot" userId="b45d9d06-ac5c-4c96-83d2-dbd329685689" providerId="ADAL" clId="{EFCC010B-E419-4FB1-B800-FBBBC5B80E6C}" dt="2022-08-05T11:50:06.085" v="1355" actId="207"/>
          <ac:spMkLst>
            <pc:docMk/>
            <pc:sldMk cId="112310115" sldId="285"/>
            <ac:spMk id="8" creationId="{A641BF3A-0BD3-4BB1-A77E-C77D7EF15C18}"/>
          </ac:spMkLst>
        </pc:spChg>
      </pc:sldChg>
      <pc:sldChg chg="delSp">
        <pc:chgData name="Nicolas Chourot" userId="b45d9d06-ac5c-4c96-83d2-dbd329685689" providerId="ADAL" clId="{EFCC010B-E419-4FB1-B800-FBBBC5B80E6C}" dt="2022-07-30T12:41:48.216" v="429"/>
        <pc:sldMkLst>
          <pc:docMk/>
          <pc:sldMk cId="2690814141" sldId="286"/>
        </pc:sldMkLst>
        <pc:grpChg chg="del">
          <ac:chgData name="Nicolas Chourot" userId="b45d9d06-ac5c-4c96-83d2-dbd329685689" providerId="ADAL" clId="{EFCC010B-E419-4FB1-B800-FBBBC5B80E6C}" dt="2022-07-30T12:41:48.216" v="429"/>
          <ac:grpSpMkLst>
            <pc:docMk/>
            <pc:sldMk cId="2690814141" sldId="286"/>
            <ac:grpSpMk id="10" creationId="{A08E76E8-BE03-D660-F8D0-BB7F478B5D26}"/>
          </ac:grpSpMkLst>
        </pc:grpChg>
      </pc:sldChg>
      <pc:sldChg chg="addSp modSp mod">
        <pc:chgData name="Nicolas Chourot" userId="b45d9d06-ac5c-4c96-83d2-dbd329685689" providerId="ADAL" clId="{EFCC010B-E419-4FB1-B800-FBBBC5B80E6C}" dt="2022-08-05T11:40:13.773" v="1288" actId="207"/>
        <pc:sldMkLst>
          <pc:docMk/>
          <pc:sldMk cId="3474025095" sldId="287"/>
        </pc:sldMkLst>
        <pc:spChg chg="mod">
          <ac:chgData name="Nicolas Chourot" userId="b45d9d06-ac5c-4c96-83d2-dbd329685689" providerId="ADAL" clId="{EFCC010B-E419-4FB1-B800-FBBBC5B80E6C}" dt="2022-08-05T11:40:13.773" v="1288" actId="207"/>
          <ac:spMkLst>
            <pc:docMk/>
            <pc:sldMk cId="3474025095" sldId="287"/>
            <ac:spMk id="5" creationId="{0F7A4CF8-B06D-4C1C-B6A4-AC0E385332CA}"/>
          </ac:spMkLst>
        </pc:spChg>
        <pc:spChg chg="mod">
          <ac:chgData name="Nicolas Chourot" userId="b45d9d06-ac5c-4c96-83d2-dbd329685689" providerId="ADAL" clId="{EFCC010B-E419-4FB1-B800-FBBBC5B80E6C}" dt="2022-08-05T11:39:33.566" v="1285" actId="1038"/>
          <ac:spMkLst>
            <pc:docMk/>
            <pc:sldMk cId="3474025095" sldId="287"/>
            <ac:spMk id="8" creationId="{3958D213-3B40-4148-88C5-20A693BB9A5B}"/>
          </ac:spMkLst>
        </pc:spChg>
        <pc:picChg chg="add mod">
          <ac:chgData name="Nicolas Chourot" userId="b45d9d06-ac5c-4c96-83d2-dbd329685689" providerId="ADAL" clId="{EFCC010B-E419-4FB1-B800-FBBBC5B80E6C}" dt="2022-08-05T11:39:22.768" v="1214"/>
          <ac:picMkLst>
            <pc:docMk/>
            <pc:sldMk cId="3474025095" sldId="287"/>
            <ac:picMk id="6" creationId="{71D9D1A1-C530-1702-E6F8-8C0F0859525D}"/>
          </ac:picMkLst>
        </pc:picChg>
      </pc:sldChg>
      <pc:sldChg chg="addSp delSp modSp mod">
        <pc:chgData name="Nicolas Chourot" userId="b45d9d06-ac5c-4c96-83d2-dbd329685689" providerId="ADAL" clId="{EFCC010B-E419-4FB1-B800-FBBBC5B80E6C}" dt="2022-08-05T11:48:53.978" v="1349" actId="207"/>
        <pc:sldMkLst>
          <pc:docMk/>
          <pc:sldMk cId="3458361297" sldId="288"/>
        </pc:sldMkLst>
        <pc:spChg chg="mod">
          <ac:chgData name="Nicolas Chourot" userId="b45d9d06-ac5c-4c96-83d2-dbd329685689" providerId="ADAL" clId="{EFCC010B-E419-4FB1-B800-FBBBC5B80E6C}" dt="2022-08-05T11:27:22.375" v="1172" actId="790"/>
          <ac:spMkLst>
            <pc:docMk/>
            <pc:sldMk cId="3458361297" sldId="288"/>
            <ac:spMk id="10" creationId="{242A6E88-068A-4ACB-9BCE-78D1598370EC}"/>
          </ac:spMkLst>
        </pc:spChg>
        <pc:spChg chg="mod">
          <ac:chgData name="Nicolas Chourot" userId="b45d9d06-ac5c-4c96-83d2-dbd329685689" providerId="ADAL" clId="{EFCC010B-E419-4FB1-B800-FBBBC5B80E6C}" dt="2022-08-05T11:48:53.978" v="1349" actId="207"/>
          <ac:spMkLst>
            <pc:docMk/>
            <pc:sldMk cId="3458361297" sldId="288"/>
            <ac:spMk id="14" creationId="{9D788CC5-819F-4070-9EA8-8E89B53CE228}"/>
          </ac:spMkLst>
        </pc:spChg>
        <pc:graphicFrameChg chg="add del mod modGraphic">
          <ac:chgData name="Nicolas Chourot" userId="b45d9d06-ac5c-4c96-83d2-dbd329685689" providerId="ADAL" clId="{EFCC010B-E419-4FB1-B800-FBBBC5B80E6C}" dt="2022-08-05T11:30:55.348" v="1180" actId="1076"/>
          <ac:graphicFrameMkLst>
            <pc:docMk/>
            <pc:sldMk cId="3458361297" sldId="288"/>
            <ac:graphicFrameMk id="2" creationId="{E0ADD6A1-9403-FA50-CA04-FD8FB88F03C7}"/>
          </ac:graphicFrameMkLst>
        </pc:graphicFrameChg>
        <pc:graphicFrameChg chg="del mod modGraphic">
          <ac:chgData name="Nicolas Chourot" userId="b45d9d06-ac5c-4c96-83d2-dbd329685689" providerId="ADAL" clId="{EFCC010B-E419-4FB1-B800-FBBBC5B80E6C}" dt="2022-08-04T19:34:14.834" v="1119" actId="478"/>
          <ac:graphicFrameMkLst>
            <pc:docMk/>
            <pc:sldMk cId="3458361297" sldId="288"/>
            <ac:graphicFrameMk id="6" creationId="{C5469BA2-E77E-47E7-ABD8-182826B38DEB}"/>
          </ac:graphicFrameMkLst>
        </pc:graphicFrameChg>
        <pc:graphicFrameChg chg="add del mod">
          <ac:chgData name="Nicolas Chourot" userId="b45d9d06-ac5c-4c96-83d2-dbd329685689" providerId="ADAL" clId="{EFCC010B-E419-4FB1-B800-FBBBC5B80E6C}" dt="2022-08-05T11:30:58.817" v="1183"/>
          <ac:graphicFrameMkLst>
            <pc:docMk/>
            <pc:sldMk cId="3458361297" sldId="288"/>
            <ac:graphicFrameMk id="12" creationId="{70AD50C7-CC0A-3368-01B1-619E42AEA130}"/>
          </ac:graphicFrameMkLst>
        </pc:graphicFrameChg>
        <pc:picChg chg="add del mod">
          <ac:chgData name="Nicolas Chourot" userId="b45d9d06-ac5c-4c96-83d2-dbd329685689" providerId="ADAL" clId="{EFCC010B-E419-4FB1-B800-FBBBC5B80E6C}" dt="2022-08-05T11:30:58.817" v="1183"/>
          <ac:picMkLst>
            <pc:docMk/>
            <pc:sldMk cId="3458361297" sldId="288"/>
            <ac:picMk id="13" creationId="{FD9F17A0-CB6F-7783-C647-EBC6DED70296}"/>
          </ac:picMkLst>
        </pc:picChg>
        <pc:picChg chg="add del mod">
          <ac:chgData name="Nicolas Chourot" userId="b45d9d06-ac5c-4c96-83d2-dbd329685689" providerId="ADAL" clId="{EFCC010B-E419-4FB1-B800-FBBBC5B80E6C}" dt="2022-08-05T11:30:55.906" v="1181"/>
          <ac:picMkLst>
            <pc:docMk/>
            <pc:sldMk cId="3458361297" sldId="288"/>
            <ac:picMk id="1026" creationId="{241FB42D-EA79-1377-B1D7-F8D247DE6EB4}"/>
          </ac:picMkLst>
        </pc:picChg>
        <pc:picChg chg="add mod">
          <ac:chgData name="Nicolas Chourot" userId="b45d9d06-ac5c-4c96-83d2-dbd329685689" providerId="ADAL" clId="{EFCC010B-E419-4FB1-B800-FBBBC5B80E6C}" dt="2022-08-05T11:31:26.151" v="1189" actId="1076"/>
          <ac:picMkLst>
            <pc:docMk/>
            <pc:sldMk cId="3458361297" sldId="288"/>
            <ac:picMk id="1028" creationId="{3D9B72E5-D28F-AB5D-05F0-1668289F5BAD}"/>
          </ac:picMkLst>
        </pc:picChg>
      </pc:sldChg>
      <pc:sldChg chg="addSp delSp modSp mod">
        <pc:chgData name="Nicolas Chourot" userId="b45d9d06-ac5c-4c96-83d2-dbd329685689" providerId="ADAL" clId="{EFCC010B-E419-4FB1-B800-FBBBC5B80E6C}" dt="2022-08-15T19:07:06.280" v="2579" actId="21"/>
        <pc:sldMkLst>
          <pc:docMk/>
          <pc:sldMk cId="2775455892" sldId="289"/>
        </pc:sldMkLst>
        <pc:spChg chg="add mod">
          <ac:chgData name="Nicolas Chourot" userId="b45d9d06-ac5c-4c96-83d2-dbd329685689" providerId="ADAL" clId="{EFCC010B-E419-4FB1-B800-FBBBC5B80E6C}" dt="2022-08-10T15:18:14.920" v="2552" actId="20577"/>
          <ac:spMkLst>
            <pc:docMk/>
            <pc:sldMk cId="2775455892" sldId="289"/>
            <ac:spMk id="2" creationId="{A95F700D-F99B-FD75-69D6-99AD4D5F046D}"/>
          </ac:spMkLst>
        </pc:spChg>
        <pc:spChg chg="mod">
          <ac:chgData name="Nicolas Chourot" userId="b45d9d06-ac5c-4c96-83d2-dbd329685689" providerId="ADAL" clId="{EFCC010B-E419-4FB1-B800-FBBBC5B80E6C}" dt="2022-08-10T15:16:10.682" v="2363" actId="1076"/>
          <ac:spMkLst>
            <pc:docMk/>
            <pc:sldMk cId="2775455892" sldId="289"/>
            <ac:spMk id="7" creationId="{83FA01E7-1B4C-4285-81BD-534B0FDDE7E2}"/>
          </ac:spMkLst>
        </pc:spChg>
        <pc:spChg chg="add del mod">
          <ac:chgData name="Nicolas Chourot" userId="b45d9d06-ac5c-4c96-83d2-dbd329685689" providerId="ADAL" clId="{EFCC010B-E419-4FB1-B800-FBBBC5B80E6C}" dt="2022-08-15T19:07:06.280" v="2579" actId="21"/>
          <ac:spMkLst>
            <pc:docMk/>
            <pc:sldMk cId="2775455892" sldId="289"/>
            <ac:spMk id="8" creationId="{4B689BA7-0FF4-0C58-9C98-AE8CF8EB0842}"/>
          </ac:spMkLst>
        </pc:spChg>
      </pc:sldChg>
      <pc:sldChg chg="addSp delSp modSp mod">
        <pc:chgData name="Nicolas Chourot" userId="b45d9d06-ac5c-4c96-83d2-dbd329685689" providerId="ADAL" clId="{EFCC010B-E419-4FB1-B800-FBBBC5B80E6C}" dt="2022-08-10T14:45:06.548" v="2304" actId="1076"/>
        <pc:sldMkLst>
          <pc:docMk/>
          <pc:sldMk cId="3575844992" sldId="290"/>
        </pc:sldMkLst>
        <pc:spChg chg="add mod">
          <ac:chgData name="Nicolas Chourot" userId="b45d9d06-ac5c-4c96-83d2-dbd329685689" providerId="ADAL" clId="{EFCC010B-E419-4FB1-B800-FBBBC5B80E6C}" dt="2022-08-10T14:42:14.748" v="2287" actId="571"/>
          <ac:spMkLst>
            <pc:docMk/>
            <pc:sldMk cId="3575844992" sldId="290"/>
            <ac:spMk id="3" creationId="{B89DBCDC-47C6-0ECB-7635-473294516F71}"/>
          </ac:spMkLst>
        </pc:spChg>
        <pc:spChg chg="add del mod">
          <ac:chgData name="Nicolas Chourot" userId="b45d9d06-ac5c-4c96-83d2-dbd329685689" providerId="ADAL" clId="{EFCC010B-E419-4FB1-B800-FBBBC5B80E6C}" dt="2022-08-10T14:44:09.293" v="2300" actId="478"/>
          <ac:spMkLst>
            <pc:docMk/>
            <pc:sldMk cId="3575844992" sldId="290"/>
            <ac:spMk id="6" creationId="{D7AC5538-ECE4-399B-FD0D-946A4FBB01C7}"/>
          </ac:spMkLst>
        </pc:spChg>
        <pc:spChg chg="mod">
          <ac:chgData name="Nicolas Chourot" userId="b45d9d06-ac5c-4c96-83d2-dbd329685689" providerId="ADAL" clId="{EFCC010B-E419-4FB1-B800-FBBBC5B80E6C}" dt="2022-08-10T14:44:58" v="2303" actId="20577"/>
          <ac:spMkLst>
            <pc:docMk/>
            <pc:sldMk cId="3575844992" sldId="290"/>
            <ac:spMk id="7" creationId="{E2599236-64C3-415E-B3BD-F39A4B3F61EC}"/>
          </ac:spMkLst>
        </pc:spChg>
        <pc:spChg chg="mod">
          <ac:chgData name="Nicolas Chourot" userId="b45d9d06-ac5c-4c96-83d2-dbd329685689" providerId="ADAL" clId="{EFCC010B-E419-4FB1-B800-FBBBC5B80E6C}" dt="2022-08-10T14:36:55.825" v="2165" actId="20577"/>
          <ac:spMkLst>
            <pc:docMk/>
            <pc:sldMk cId="3575844992" sldId="290"/>
            <ac:spMk id="9" creationId="{D9B8D694-1A41-4766-A529-C95CFE890337}"/>
          </ac:spMkLst>
        </pc:spChg>
        <pc:spChg chg="mod">
          <ac:chgData name="Nicolas Chourot" userId="b45d9d06-ac5c-4c96-83d2-dbd329685689" providerId="ADAL" clId="{EFCC010B-E419-4FB1-B800-FBBBC5B80E6C}" dt="2022-08-10T14:37:16.745" v="2179" actId="1036"/>
          <ac:spMkLst>
            <pc:docMk/>
            <pc:sldMk cId="3575844992" sldId="290"/>
            <ac:spMk id="11" creationId="{22C68CC3-909B-4361-B948-93FAA8E2A09B}"/>
          </ac:spMkLst>
        </pc:spChg>
        <pc:spChg chg="mod">
          <ac:chgData name="Nicolas Chourot" userId="b45d9d06-ac5c-4c96-83d2-dbd329685689" providerId="ADAL" clId="{EFCC010B-E419-4FB1-B800-FBBBC5B80E6C}" dt="2022-08-10T14:45:06.548" v="2304" actId="1076"/>
          <ac:spMkLst>
            <pc:docMk/>
            <pc:sldMk cId="3575844992" sldId="290"/>
            <ac:spMk id="16" creationId="{A6424616-1B11-4F78-BE36-455E686B84AB}"/>
          </ac:spMkLst>
        </pc:spChg>
        <pc:cxnChg chg="mod">
          <ac:chgData name="Nicolas Chourot" userId="b45d9d06-ac5c-4c96-83d2-dbd329685689" providerId="ADAL" clId="{EFCC010B-E419-4FB1-B800-FBBBC5B80E6C}" dt="2022-08-10T14:37:59.555" v="2186" actId="14100"/>
          <ac:cxnSpMkLst>
            <pc:docMk/>
            <pc:sldMk cId="3575844992" sldId="290"/>
            <ac:cxnSpMk id="13" creationId="{75E8CA45-94D6-4F34-A767-B878853FEE10}"/>
          </ac:cxnSpMkLst>
        </pc:cxnChg>
      </pc:sldChg>
      <pc:sldChg chg="modSp mod">
        <pc:chgData name="Nicolas Chourot" userId="b45d9d06-ac5c-4c96-83d2-dbd329685689" providerId="ADAL" clId="{EFCC010B-E419-4FB1-B800-FBBBC5B80E6C}" dt="2022-08-03T17:59:12.760" v="1046" actId="20577"/>
        <pc:sldMkLst>
          <pc:docMk/>
          <pc:sldMk cId="3061828145" sldId="292"/>
        </pc:sldMkLst>
        <pc:spChg chg="mod">
          <ac:chgData name="Nicolas Chourot" userId="b45d9d06-ac5c-4c96-83d2-dbd329685689" providerId="ADAL" clId="{EFCC010B-E419-4FB1-B800-FBBBC5B80E6C}" dt="2022-08-03T17:59:12.760" v="1046" actId="20577"/>
          <ac:spMkLst>
            <pc:docMk/>
            <pc:sldMk cId="3061828145" sldId="292"/>
            <ac:spMk id="6" creationId="{2B6E9D81-A67E-4577-855C-47DE5D59B1A8}"/>
          </ac:spMkLst>
        </pc:spChg>
      </pc:sldChg>
      <pc:sldChg chg="addSp delSp modSp mod">
        <pc:chgData name="Nicolas Chourot" userId="b45d9d06-ac5c-4c96-83d2-dbd329685689" providerId="ADAL" clId="{EFCC010B-E419-4FB1-B800-FBBBC5B80E6C}" dt="2022-08-05T13:28:10.605" v="1799" actId="1076"/>
        <pc:sldMkLst>
          <pc:docMk/>
          <pc:sldMk cId="4140556886" sldId="295"/>
        </pc:sldMkLst>
        <pc:spChg chg="mod">
          <ac:chgData name="Nicolas Chourot" userId="b45d9d06-ac5c-4c96-83d2-dbd329685689" providerId="ADAL" clId="{EFCC010B-E419-4FB1-B800-FBBBC5B80E6C}" dt="2022-08-05T13:28:10.605" v="1799" actId="1076"/>
          <ac:spMkLst>
            <pc:docMk/>
            <pc:sldMk cId="4140556886" sldId="295"/>
            <ac:spMk id="8" creationId="{292061F2-B6F8-4315-9623-37756DF2F4F3}"/>
          </ac:spMkLst>
        </pc:spChg>
        <pc:spChg chg="mod">
          <ac:chgData name="Nicolas Chourot" userId="b45d9d06-ac5c-4c96-83d2-dbd329685689" providerId="ADAL" clId="{EFCC010B-E419-4FB1-B800-FBBBC5B80E6C}" dt="2022-08-05T13:27:37.458" v="1794" actId="1035"/>
          <ac:spMkLst>
            <pc:docMk/>
            <pc:sldMk cId="4140556886" sldId="295"/>
            <ac:spMk id="10" creationId="{9F5CAAC8-EBA1-4793-B062-7A08ED0FEDC7}"/>
          </ac:spMkLst>
        </pc:spChg>
        <pc:picChg chg="add mod modCrop">
          <ac:chgData name="Nicolas Chourot" userId="b45d9d06-ac5c-4c96-83d2-dbd329685689" providerId="ADAL" clId="{EFCC010B-E419-4FB1-B800-FBBBC5B80E6C}" dt="2022-08-05T13:27:57.459" v="1798" actId="732"/>
          <ac:picMkLst>
            <pc:docMk/>
            <pc:sldMk cId="4140556886" sldId="295"/>
            <ac:picMk id="3" creationId="{5A4A1E73-5A44-B7A8-48A9-50DEBE596D67}"/>
          </ac:picMkLst>
        </pc:picChg>
        <pc:picChg chg="del">
          <ac:chgData name="Nicolas Chourot" userId="b45d9d06-ac5c-4c96-83d2-dbd329685689" providerId="ADAL" clId="{EFCC010B-E419-4FB1-B800-FBBBC5B80E6C}" dt="2022-08-05T13:26:59.270" v="1772" actId="478"/>
          <ac:picMkLst>
            <pc:docMk/>
            <pc:sldMk cId="4140556886" sldId="295"/>
            <ac:picMk id="12" creationId="{4146FF78-120F-4D5D-86B9-C8CC7E2537A1}"/>
          </ac:picMkLst>
        </pc:picChg>
      </pc:sldChg>
      <pc:sldChg chg="addSp delSp modSp mod">
        <pc:chgData name="Nicolas Chourot" userId="b45d9d06-ac5c-4c96-83d2-dbd329685689" providerId="ADAL" clId="{EFCC010B-E419-4FB1-B800-FBBBC5B80E6C}" dt="2022-08-10T15:05:30.711" v="2359" actId="1035"/>
        <pc:sldMkLst>
          <pc:docMk/>
          <pc:sldMk cId="3959921153" sldId="300"/>
        </pc:sldMkLst>
        <pc:spChg chg="add del mod">
          <ac:chgData name="Nicolas Chourot" userId="b45d9d06-ac5c-4c96-83d2-dbd329685689" providerId="ADAL" clId="{EFCC010B-E419-4FB1-B800-FBBBC5B80E6C}" dt="2022-08-10T15:04:28.650" v="2331" actId="478"/>
          <ac:spMkLst>
            <pc:docMk/>
            <pc:sldMk cId="3959921153" sldId="300"/>
            <ac:spMk id="2" creationId="{AF17BE51-5C5A-5FA5-823C-894B157AA6B7}"/>
          </ac:spMkLst>
        </pc:spChg>
        <pc:spChg chg="add mod">
          <ac:chgData name="Nicolas Chourot" userId="b45d9d06-ac5c-4c96-83d2-dbd329685689" providerId="ADAL" clId="{EFCC010B-E419-4FB1-B800-FBBBC5B80E6C}" dt="2022-08-10T15:05:30.711" v="2359" actId="1035"/>
          <ac:spMkLst>
            <pc:docMk/>
            <pc:sldMk cId="3959921153" sldId="300"/>
            <ac:spMk id="5" creationId="{0741F477-117D-0ED2-6AE9-C2A1B6354DF1}"/>
          </ac:spMkLst>
        </pc:spChg>
        <pc:spChg chg="mod">
          <ac:chgData name="Nicolas Chourot" userId="b45d9d06-ac5c-4c96-83d2-dbd329685689" providerId="ADAL" clId="{EFCC010B-E419-4FB1-B800-FBBBC5B80E6C}" dt="2022-08-10T15:02:50.435" v="2321" actId="207"/>
          <ac:spMkLst>
            <pc:docMk/>
            <pc:sldMk cId="3959921153" sldId="300"/>
            <ac:spMk id="6" creationId="{4FD232DD-52AD-4406-9530-B11AAC365254}"/>
          </ac:spMkLst>
        </pc:spChg>
        <pc:grpChg chg="add del mod">
          <ac:chgData name="Nicolas Chourot" userId="b45d9d06-ac5c-4c96-83d2-dbd329685689" providerId="ADAL" clId="{EFCC010B-E419-4FB1-B800-FBBBC5B80E6C}" dt="2022-08-10T15:02:27.676" v="2318" actId="478"/>
          <ac:grpSpMkLst>
            <pc:docMk/>
            <pc:sldMk cId="3959921153" sldId="300"/>
            <ac:grpSpMk id="9" creationId="{374242AD-1A56-D4AA-C941-577864351E8A}"/>
          </ac:grpSpMkLst>
        </pc:grpChg>
        <pc:grpChg chg="add del mod">
          <ac:chgData name="Nicolas Chourot" userId="b45d9d06-ac5c-4c96-83d2-dbd329685689" providerId="ADAL" clId="{EFCC010B-E419-4FB1-B800-FBBBC5B80E6C}" dt="2022-08-10T15:04:18.957" v="2328" actId="478"/>
          <ac:grpSpMkLst>
            <pc:docMk/>
            <pc:sldMk cId="3959921153" sldId="300"/>
            <ac:grpSpMk id="10" creationId="{7858E903-4ECE-B200-E251-D842652F1B44}"/>
          </ac:grpSpMkLst>
        </pc:grpChg>
        <pc:picChg chg="add mod">
          <ac:chgData name="Nicolas Chourot" userId="b45d9d06-ac5c-4c96-83d2-dbd329685689" providerId="ADAL" clId="{EFCC010B-E419-4FB1-B800-FBBBC5B80E6C}" dt="2022-07-30T13:17:25.854" v="726" actId="164"/>
          <ac:picMkLst>
            <pc:docMk/>
            <pc:sldMk cId="3959921153" sldId="300"/>
            <ac:picMk id="4" creationId="{726EB762-80AE-FA10-A037-3BD0187BAB7B}"/>
          </ac:picMkLst>
        </pc:picChg>
        <pc:picChg chg="add mod">
          <ac:chgData name="Nicolas Chourot" userId="b45d9d06-ac5c-4c96-83d2-dbd329685689" providerId="ADAL" clId="{EFCC010B-E419-4FB1-B800-FBBBC5B80E6C}" dt="2022-07-30T13:17:17.196" v="725" actId="164"/>
          <ac:picMkLst>
            <pc:docMk/>
            <pc:sldMk cId="3959921153" sldId="300"/>
            <ac:picMk id="8" creationId="{DE6E37A4-ECC4-DC68-4DC2-310B5FAA6F6F}"/>
          </ac:picMkLst>
        </pc:picChg>
        <pc:picChg chg="add mod">
          <ac:chgData name="Nicolas Chourot" userId="b45d9d06-ac5c-4c96-83d2-dbd329685689" providerId="ADAL" clId="{EFCC010B-E419-4FB1-B800-FBBBC5B80E6C}" dt="2022-08-10T15:05:30.711" v="2359" actId="1035"/>
          <ac:picMkLst>
            <pc:docMk/>
            <pc:sldMk cId="3959921153" sldId="300"/>
            <ac:picMk id="12" creationId="{59D8AA24-81BF-1E85-F2BF-17E57D5CC21F}"/>
          </ac:picMkLst>
        </pc:picChg>
        <pc:picChg chg="mod">
          <ac:chgData name="Nicolas Chourot" userId="b45d9d06-ac5c-4c96-83d2-dbd329685689" providerId="ADAL" clId="{EFCC010B-E419-4FB1-B800-FBBBC5B80E6C}" dt="2022-07-30T13:17:25.854" v="726" actId="164"/>
          <ac:picMkLst>
            <pc:docMk/>
            <pc:sldMk cId="3959921153" sldId="300"/>
            <ac:picMk id="15" creationId="{2D10D134-D592-4230-84F3-BDEB016E3B7B}"/>
          </ac:picMkLst>
        </pc:picChg>
        <pc:picChg chg="mod">
          <ac:chgData name="Nicolas Chourot" userId="b45d9d06-ac5c-4c96-83d2-dbd329685689" providerId="ADAL" clId="{EFCC010B-E419-4FB1-B800-FBBBC5B80E6C}" dt="2022-07-30T13:17:17.196" v="725" actId="164"/>
          <ac:picMkLst>
            <pc:docMk/>
            <pc:sldMk cId="3959921153" sldId="300"/>
            <ac:picMk id="17" creationId="{0B230C4C-663D-4949-98DF-0199FC481B24}"/>
          </ac:picMkLst>
        </pc:picChg>
        <pc:cxnChg chg="mod">
          <ac:chgData name="Nicolas Chourot" userId="b45d9d06-ac5c-4c96-83d2-dbd329685689" providerId="ADAL" clId="{EFCC010B-E419-4FB1-B800-FBBBC5B80E6C}" dt="2022-08-10T15:05:30.711" v="2359" actId="1035"/>
          <ac:cxnSpMkLst>
            <pc:docMk/>
            <pc:sldMk cId="3959921153" sldId="300"/>
            <ac:cxnSpMk id="19" creationId="{D0908940-4B89-4328-8EC5-11C8BF947DFA}"/>
          </ac:cxnSpMkLst>
        </pc:cxnChg>
      </pc:sldChg>
      <pc:sldChg chg="addSp delSp modSp mod">
        <pc:chgData name="Nicolas Chourot" userId="b45d9d06-ac5c-4c96-83d2-dbd329685689" providerId="ADAL" clId="{EFCC010B-E419-4FB1-B800-FBBBC5B80E6C}" dt="2022-08-05T13:19:24.865" v="1766" actId="1076"/>
        <pc:sldMkLst>
          <pc:docMk/>
          <pc:sldMk cId="2070870897" sldId="301"/>
        </pc:sldMkLst>
        <pc:spChg chg="mod">
          <ac:chgData name="Nicolas Chourot" userId="b45d9d06-ac5c-4c96-83d2-dbd329685689" providerId="ADAL" clId="{EFCC010B-E419-4FB1-B800-FBBBC5B80E6C}" dt="2022-08-05T13:18:23.739" v="1758" actId="1076"/>
          <ac:spMkLst>
            <pc:docMk/>
            <pc:sldMk cId="2070870897" sldId="301"/>
            <ac:spMk id="11" creationId="{E0BF7760-D4F2-4934-87CF-1652C3B9BCAE}"/>
          </ac:spMkLst>
        </pc:spChg>
        <pc:spChg chg="mod">
          <ac:chgData name="Nicolas Chourot" userId="b45d9d06-ac5c-4c96-83d2-dbd329685689" providerId="ADAL" clId="{EFCC010B-E419-4FB1-B800-FBBBC5B80E6C}" dt="2022-08-05T13:18:27.661" v="1759" actId="1076"/>
          <ac:spMkLst>
            <pc:docMk/>
            <pc:sldMk cId="2070870897" sldId="301"/>
            <ac:spMk id="13" creationId="{54F00304-3651-4FE6-9744-0FED93FEC989}"/>
          </ac:spMkLst>
        </pc:spChg>
        <pc:picChg chg="add mod modCrop">
          <ac:chgData name="Nicolas Chourot" userId="b45d9d06-ac5c-4c96-83d2-dbd329685689" providerId="ADAL" clId="{EFCC010B-E419-4FB1-B800-FBBBC5B80E6C}" dt="2022-08-05T13:19:05.794" v="1765" actId="14100"/>
          <ac:picMkLst>
            <pc:docMk/>
            <pc:sldMk cId="2070870897" sldId="301"/>
            <ac:picMk id="3" creationId="{F7D0628E-9CCD-C786-80BA-5521ECE2A058}"/>
          </ac:picMkLst>
        </pc:picChg>
        <pc:picChg chg="mod">
          <ac:chgData name="Nicolas Chourot" userId="b45d9d06-ac5c-4c96-83d2-dbd329685689" providerId="ADAL" clId="{EFCC010B-E419-4FB1-B800-FBBBC5B80E6C}" dt="2022-08-05T13:19:24.865" v="1766" actId="1076"/>
          <ac:picMkLst>
            <pc:docMk/>
            <pc:sldMk cId="2070870897" sldId="301"/>
            <ac:picMk id="5" creationId="{BC81C3B3-CEFC-467E-858A-E18AB552DEBE}"/>
          </ac:picMkLst>
        </pc:picChg>
        <pc:picChg chg="del">
          <ac:chgData name="Nicolas Chourot" userId="b45d9d06-ac5c-4c96-83d2-dbd329685689" providerId="ADAL" clId="{EFCC010B-E419-4FB1-B800-FBBBC5B80E6C}" dt="2022-08-05T13:18:57.433" v="1763" actId="478"/>
          <ac:picMkLst>
            <pc:docMk/>
            <pc:sldMk cId="2070870897" sldId="301"/>
            <ac:picMk id="9" creationId="{34950B2E-CE87-4D74-90CB-1E4B44580254}"/>
          </ac:picMkLst>
        </pc:picChg>
      </pc:sldChg>
      <pc:sldChg chg="del">
        <pc:chgData name="Nicolas Chourot" userId="b45d9d06-ac5c-4c96-83d2-dbd329685689" providerId="ADAL" clId="{EFCC010B-E419-4FB1-B800-FBBBC5B80E6C}" dt="2022-07-30T20:17:20.408" v="729" actId="47"/>
        <pc:sldMkLst>
          <pc:docMk/>
          <pc:sldMk cId="99010492" sldId="302"/>
        </pc:sldMkLst>
      </pc:sldChg>
      <pc:sldChg chg="del">
        <pc:chgData name="Nicolas Chourot" userId="b45d9d06-ac5c-4c96-83d2-dbd329685689" providerId="ADAL" clId="{EFCC010B-E419-4FB1-B800-FBBBC5B80E6C}" dt="2022-07-30T20:17:20.408" v="729" actId="47"/>
        <pc:sldMkLst>
          <pc:docMk/>
          <pc:sldMk cId="3479596161" sldId="303"/>
        </pc:sldMkLst>
      </pc:sldChg>
      <pc:sldChg chg="addSp modSp mod">
        <pc:chgData name="Nicolas Chourot" userId="b45d9d06-ac5c-4c96-83d2-dbd329685689" providerId="ADAL" clId="{EFCC010B-E419-4FB1-B800-FBBBC5B80E6C}" dt="2022-08-05T13:09:32.858" v="1746" actId="14100"/>
        <pc:sldMkLst>
          <pc:docMk/>
          <pc:sldMk cId="4180025393" sldId="304"/>
        </pc:sldMkLst>
        <pc:spChg chg="mod">
          <ac:chgData name="Nicolas Chourot" userId="b45d9d06-ac5c-4c96-83d2-dbd329685689" providerId="ADAL" clId="{EFCC010B-E419-4FB1-B800-FBBBC5B80E6C}" dt="2022-08-05T13:03:41.346" v="1660" actId="1076"/>
          <ac:spMkLst>
            <pc:docMk/>
            <pc:sldMk cId="4180025393" sldId="304"/>
            <ac:spMk id="2" creationId="{5E47965A-956A-4A8C-8CE7-10B8FA88FA3A}"/>
          </ac:spMkLst>
        </pc:spChg>
        <pc:spChg chg="mod">
          <ac:chgData name="Nicolas Chourot" userId="b45d9d06-ac5c-4c96-83d2-dbd329685689" providerId="ADAL" clId="{EFCC010B-E419-4FB1-B800-FBBBC5B80E6C}" dt="2022-08-05T13:09:32.858" v="1746" actId="14100"/>
          <ac:spMkLst>
            <pc:docMk/>
            <pc:sldMk cId="4180025393" sldId="304"/>
            <ac:spMk id="3" creationId="{69AD82CC-8751-4A2A-BCAE-FF260CD3AE40}"/>
          </ac:spMkLst>
        </pc:spChg>
        <pc:spChg chg="mod ord">
          <ac:chgData name="Nicolas Chourot" userId="b45d9d06-ac5c-4c96-83d2-dbd329685689" providerId="ADAL" clId="{EFCC010B-E419-4FB1-B800-FBBBC5B80E6C}" dt="2022-08-05T13:07:30.553" v="1726" actId="207"/>
          <ac:spMkLst>
            <pc:docMk/>
            <pc:sldMk cId="4180025393" sldId="304"/>
            <ac:spMk id="7" creationId="{1632D518-E0CF-4740-B489-976CDC2A29A7}"/>
          </ac:spMkLst>
        </pc:spChg>
        <pc:spChg chg="mod">
          <ac:chgData name="Nicolas Chourot" userId="b45d9d06-ac5c-4c96-83d2-dbd329685689" providerId="ADAL" clId="{EFCC010B-E419-4FB1-B800-FBBBC5B80E6C}" dt="2022-08-05T13:05:49.519" v="1716" actId="1038"/>
          <ac:spMkLst>
            <pc:docMk/>
            <pc:sldMk cId="4180025393" sldId="304"/>
            <ac:spMk id="8" creationId="{6EA65CCB-2A89-4860-BE4C-5FB5C6AD105C}"/>
          </ac:spMkLst>
        </pc:spChg>
        <pc:spChg chg="add mod">
          <ac:chgData name="Nicolas Chourot" userId="b45d9d06-ac5c-4c96-83d2-dbd329685689" providerId="ADAL" clId="{EFCC010B-E419-4FB1-B800-FBBBC5B80E6C}" dt="2022-08-05T13:06:02.442" v="1717" actId="20577"/>
          <ac:spMkLst>
            <pc:docMk/>
            <pc:sldMk cId="4180025393" sldId="304"/>
            <ac:spMk id="9" creationId="{A614AF10-8AF5-8682-DC5B-7D305FD2EEFC}"/>
          </ac:spMkLst>
        </pc:spChg>
        <pc:spChg chg="add mod">
          <ac:chgData name="Nicolas Chourot" userId="b45d9d06-ac5c-4c96-83d2-dbd329685689" providerId="ADAL" clId="{EFCC010B-E419-4FB1-B800-FBBBC5B80E6C}" dt="2022-08-05T13:09:16.704" v="1742" actId="1076"/>
          <ac:spMkLst>
            <pc:docMk/>
            <pc:sldMk cId="4180025393" sldId="304"/>
            <ac:spMk id="11" creationId="{7DCF523B-9628-E890-38E5-905F2906B1FA}"/>
          </ac:spMkLst>
        </pc:spChg>
        <pc:spChg chg="mod">
          <ac:chgData name="Nicolas Chourot" userId="b45d9d06-ac5c-4c96-83d2-dbd329685689" providerId="ADAL" clId="{EFCC010B-E419-4FB1-B800-FBBBC5B80E6C}" dt="2022-08-05T13:05:23.246" v="1692" actId="20577"/>
          <ac:spMkLst>
            <pc:docMk/>
            <pc:sldMk cId="4180025393" sldId="304"/>
            <ac:spMk id="18" creationId="{8AED353A-DAFB-4DD0-BD0E-C65699976FB3}"/>
          </ac:spMkLst>
        </pc:spChg>
        <pc:spChg chg="add mod">
          <ac:chgData name="Nicolas Chourot" userId="b45d9d06-ac5c-4c96-83d2-dbd329685689" providerId="ADAL" clId="{EFCC010B-E419-4FB1-B800-FBBBC5B80E6C}" dt="2022-08-05T13:06:04.907" v="1718" actId="20577"/>
          <ac:spMkLst>
            <pc:docMk/>
            <pc:sldMk cId="4180025393" sldId="304"/>
            <ac:spMk id="19" creationId="{DCCF78B0-F3B3-FA62-2616-96857022A312}"/>
          </ac:spMkLst>
        </pc:spChg>
        <pc:spChg chg="add mod">
          <ac:chgData name="Nicolas Chourot" userId="b45d9d06-ac5c-4c96-83d2-dbd329685689" providerId="ADAL" clId="{EFCC010B-E419-4FB1-B800-FBBBC5B80E6C}" dt="2022-08-05T13:08:46.630" v="1740" actId="20577"/>
          <ac:spMkLst>
            <pc:docMk/>
            <pc:sldMk cId="4180025393" sldId="304"/>
            <ac:spMk id="20" creationId="{D98F6B0C-1996-2BF8-E127-3D50F08F178A}"/>
          </ac:spMkLst>
        </pc:spChg>
        <pc:spChg chg="add mod">
          <ac:chgData name="Nicolas Chourot" userId="b45d9d06-ac5c-4c96-83d2-dbd329685689" providerId="ADAL" clId="{EFCC010B-E419-4FB1-B800-FBBBC5B80E6C}" dt="2022-08-05T13:05:25.385" v="1693" actId="20577"/>
          <ac:spMkLst>
            <pc:docMk/>
            <pc:sldMk cId="4180025393" sldId="304"/>
            <ac:spMk id="21" creationId="{EF7C96DA-2D9F-2744-617F-CF6CC49ACA5E}"/>
          </ac:spMkLst>
        </pc:spChg>
        <pc:spChg chg="mod">
          <ac:chgData name="Nicolas Chourot" userId="b45d9d06-ac5c-4c96-83d2-dbd329685689" providerId="ADAL" clId="{EFCC010B-E419-4FB1-B800-FBBBC5B80E6C}" dt="2022-08-05T13:05:49.519" v="1716" actId="1038"/>
          <ac:spMkLst>
            <pc:docMk/>
            <pc:sldMk cId="4180025393" sldId="304"/>
            <ac:spMk id="22" creationId="{4BCCBB55-828C-4192-B22E-FE5B934698B4}"/>
          </ac:spMkLst>
        </pc:spChg>
        <pc:spChg chg="add mod">
          <ac:chgData name="Nicolas Chourot" userId="b45d9d06-ac5c-4c96-83d2-dbd329685689" providerId="ADAL" clId="{EFCC010B-E419-4FB1-B800-FBBBC5B80E6C}" dt="2022-08-05T13:05:37.494" v="1695" actId="14100"/>
          <ac:spMkLst>
            <pc:docMk/>
            <pc:sldMk cId="4180025393" sldId="304"/>
            <ac:spMk id="23" creationId="{A61A259E-4135-7064-6DCC-D8CAE6B36D43}"/>
          </ac:spMkLst>
        </pc:spChg>
        <pc:spChg chg="add mod">
          <ac:chgData name="Nicolas Chourot" userId="b45d9d06-ac5c-4c96-83d2-dbd329685689" providerId="ADAL" clId="{EFCC010B-E419-4FB1-B800-FBBBC5B80E6C}" dt="2022-08-05T13:05:43.788" v="1699" actId="14100"/>
          <ac:spMkLst>
            <pc:docMk/>
            <pc:sldMk cId="4180025393" sldId="304"/>
            <ac:spMk id="24" creationId="{AE666924-EDDA-2AFE-6C4C-571130F7ABB8}"/>
          </ac:spMkLst>
        </pc:spChg>
        <pc:spChg chg="add mod">
          <ac:chgData name="Nicolas Chourot" userId="b45d9d06-ac5c-4c96-83d2-dbd329685689" providerId="ADAL" clId="{EFCC010B-E419-4FB1-B800-FBBBC5B80E6C}" dt="2022-08-05T13:09:25.253" v="1744" actId="207"/>
          <ac:spMkLst>
            <pc:docMk/>
            <pc:sldMk cId="4180025393" sldId="304"/>
            <ac:spMk id="25" creationId="{BDA49529-A840-C945-4703-93A46AC08A4D}"/>
          </ac:spMkLst>
        </pc:spChg>
        <pc:picChg chg="mod">
          <ac:chgData name="Nicolas Chourot" userId="b45d9d06-ac5c-4c96-83d2-dbd329685689" providerId="ADAL" clId="{EFCC010B-E419-4FB1-B800-FBBBC5B80E6C}" dt="2022-08-05T13:03:41.346" v="1660" actId="1076"/>
          <ac:picMkLst>
            <pc:docMk/>
            <pc:sldMk cId="4180025393" sldId="304"/>
            <ac:picMk id="1028" creationId="{3E8AFBCA-CD57-4AA2-AF10-96767DE79595}"/>
          </ac:picMkLst>
        </pc:picChg>
      </pc:sldChg>
      <pc:sldChg chg="modSp mod">
        <pc:chgData name="Nicolas Chourot" userId="b45d9d06-ac5c-4c96-83d2-dbd329685689" providerId="ADAL" clId="{EFCC010B-E419-4FB1-B800-FBBBC5B80E6C}" dt="2022-08-05T13:10:20.679" v="1747" actId="790"/>
        <pc:sldMkLst>
          <pc:docMk/>
          <pc:sldMk cId="2292667190" sldId="305"/>
        </pc:sldMkLst>
        <pc:spChg chg="mod">
          <ac:chgData name="Nicolas Chourot" userId="b45d9d06-ac5c-4c96-83d2-dbd329685689" providerId="ADAL" clId="{EFCC010B-E419-4FB1-B800-FBBBC5B80E6C}" dt="2022-08-05T13:05:01.697" v="1682" actId="20577"/>
          <ac:spMkLst>
            <pc:docMk/>
            <pc:sldMk cId="2292667190" sldId="305"/>
            <ac:spMk id="4" creationId="{BF90E673-F92C-4671-94F8-F6FAC98BDFF5}"/>
          </ac:spMkLst>
        </pc:spChg>
        <pc:spChg chg="mod">
          <ac:chgData name="Nicolas Chourot" userId="b45d9d06-ac5c-4c96-83d2-dbd329685689" providerId="ADAL" clId="{EFCC010B-E419-4FB1-B800-FBBBC5B80E6C}" dt="2022-08-05T13:10:20.679" v="1747" actId="790"/>
          <ac:spMkLst>
            <pc:docMk/>
            <pc:sldMk cId="2292667190" sldId="305"/>
            <ac:spMk id="26" creationId="{1C7BF3E9-B572-470E-BDB2-16032B660A93}"/>
          </ac:spMkLst>
        </pc:spChg>
        <pc:spChg chg="mod">
          <ac:chgData name="Nicolas Chourot" userId="b45d9d06-ac5c-4c96-83d2-dbd329685689" providerId="ADAL" clId="{EFCC010B-E419-4FB1-B800-FBBBC5B80E6C}" dt="2022-08-05T13:10:20.679" v="1747" actId="790"/>
          <ac:spMkLst>
            <pc:docMk/>
            <pc:sldMk cId="2292667190" sldId="305"/>
            <ac:spMk id="39" creationId="{0288B416-1C70-4C06-85E5-63F3A2D750E4}"/>
          </ac:spMkLst>
        </pc:spChg>
      </pc:sldChg>
      <pc:sldChg chg="addSp delSp modSp mod">
        <pc:chgData name="Nicolas Chourot" userId="b45d9d06-ac5c-4c96-83d2-dbd329685689" providerId="ADAL" clId="{EFCC010B-E419-4FB1-B800-FBBBC5B80E6C}" dt="2022-08-05T13:10:36.072" v="1748" actId="790"/>
        <pc:sldMkLst>
          <pc:docMk/>
          <pc:sldMk cId="417618459" sldId="306"/>
        </pc:sldMkLst>
        <pc:spChg chg="add mod">
          <ac:chgData name="Nicolas Chourot" userId="b45d9d06-ac5c-4c96-83d2-dbd329685689" providerId="ADAL" clId="{EFCC010B-E419-4FB1-B800-FBBBC5B80E6C}" dt="2022-08-05T12:45:44.668" v="1379" actId="20577"/>
          <ac:spMkLst>
            <pc:docMk/>
            <pc:sldMk cId="417618459" sldId="306"/>
            <ac:spMk id="7" creationId="{7F7FAD1E-B304-4689-89FC-03F008429A0F}"/>
          </ac:spMkLst>
        </pc:spChg>
        <pc:spChg chg="mod">
          <ac:chgData name="Nicolas Chourot" userId="b45d9d06-ac5c-4c96-83d2-dbd329685689" providerId="ADAL" clId="{EFCC010B-E419-4FB1-B800-FBBBC5B80E6C}" dt="2022-08-05T13:10:36.072" v="1748" actId="790"/>
          <ac:spMkLst>
            <pc:docMk/>
            <pc:sldMk cId="417618459" sldId="306"/>
            <ac:spMk id="9" creationId="{BD929FD6-A715-4BE7-9415-41877894D0CD}"/>
          </ac:spMkLst>
        </pc:spChg>
        <pc:spChg chg="mod">
          <ac:chgData name="Nicolas Chourot" userId="b45d9d06-ac5c-4c96-83d2-dbd329685689" providerId="ADAL" clId="{EFCC010B-E419-4FB1-B800-FBBBC5B80E6C}" dt="2022-08-05T12:02:50.614" v="1360"/>
          <ac:spMkLst>
            <pc:docMk/>
            <pc:sldMk cId="417618459" sldId="306"/>
            <ac:spMk id="11" creationId="{47EFEFE2-46D0-49FA-918B-B81FCE4189D6}"/>
          </ac:spMkLst>
        </pc:spChg>
        <pc:picChg chg="add del mod modCrop">
          <ac:chgData name="Nicolas Chourot" userId="b45d9d06-ac5c-4c96-83d2-dbd329685689" providerId="ADAL" clId="{EFCC010B-E419-4FB1-B800-FBBBC5B80E6C}" dt="2022-08-05T12:46:08.823" v="1380" actId="478"/>
          <ac:picMkLst>
            <pc:docMk/>
            <pc:sldMk cId="417618459" sldId="306"/>
            <ac:picMk id="6" creationId="{37F66E5A-ED62-10D5-C432-BA5A77127873}"/>
          </ac:picMkLst>
        </pc:picChg>
        <pc:picChg chg="add mod modCrop">
          <ac:chgData name="Nicolas Chourot" userId="b45d9d06-ac5c-4c96-83d2-dbd329685689" providerId="ADAL" clId="{EFCC010B-E419-4FB1-B800-FBBBC5B80E6C}" dt="2022-08-05T12:46:35.497" v="1386" actId="14100"/>
          <ac:picMkLst>
            <pc:docMk/>
            <pc:sldMk cId="417618459" sldId="306"/>
            <ac:picMk id="10" creationId="{FA9A8C4F-46AC-8F75-5821-AACF5A8FA6CC}"/>
          </ac:picMkLst>
        </pc:picChg>
      </pc:sldChg>
      <pc:sldChg chg="addSp modSp mod">
        <pc:chgData name="Nicolas Chourot" userId="b45d9d06-ac5c-4c96-83d2-dbd329685689" providerId="ADAL" clId="{EFCC010B-E419-4FB1-B800-FBBBC5B80E6C}" dt="2022-07-30T12:45:24.752" v="568" actId="1076"/>
        <pc:sldMkLst>
          <pc:docMk/>
          <pc:sldMk cId="3791595136" sldId="307"/>
        </pc:sldMkLst>
        <pc:spChg chg="add mod">
          <ac:chgData name="Nicolas Chourot" userId="b45d9d06-ac5c-4c96-83d2-dbd329685689" providerId="ADAL" clId="{EFCC010B-E419-4FB1-B800-FBBBC5B80E6C}" dt="2022-07-30T12:45:24.752" v="568" actId="1076"/>
          <ac:spMkLst>
            <pc:docMk/>
            <pc:sldMk cId="3791595136" sldId="307"/>
            <ac:spMk id="2" creationId="{2F8F43BB-3B57-412A-5D93-27FABB3D62DF}"/>
          </ac:spMkLst>
        </pc:spChg>
        <pc:spChg chg="mod">
          <ac:chgData name="Nicolas Chourot" userId="b45d9d06-ac5c-4c96-83d2-dbd329685689" providerId="ADAL" clId="{EFCC010B-E419-4FB1-B800-FBBBC5B80E6C}" dt="2022-07-30T12:44:56.656" v="542" actId="790"/>
          <ac:spMkLst>
            <pc:docMk/>
            <pc:sldMk cId="3791595136" sldId="307"/>
            <ac:spMk id="6" creationId="{7B2A88AF-3876-7BA8-0636-11F4DB3D40C1}"/>
          </ac:spMkLst>
        </pc:spChg>
      </pc:sldChg>
      <pc:sldChg chg="addSp modSp new mod">
        <pc:chgData name="Nicolas Chourot" userId="b45d9d06-ac5c-4c96-83d2-dbd329685689" providerId="ADAL" clId="{EFCC010B-E419-4FB1-B800-FBBBC5B80E6C}" dt="2022-08-03T17:49:44.918" v="742" actId="207"/>
        <pc:sldMkLst>
          <pc:docMk/>
          <pc:sldMk cId="2263889978" sldId="308"/>
        </pc:sldMkLst>
        <pc:spChg chg="mod">
          <ac:chgData name="Nicolas Chourot" userId="b45d9d06-ac5c-4c96-83d2-dbd329685689" providerId="ADAL" clId="{EFCC010B-E419-4FB1-B800-FBBBC5B80E6C}" dt="2022-07-30T12:53:47.078" v="699" actId="20577"/>
          <ac:spMkLst>
            <pc:docMk/>
            <pc:sldMk cId="2263889978" sldId="308"/>
            <ac:spMk id="2" creationId="{390CCFED-7C75-1870-B531-9988BDEE2E77}"/>
          </ac:spMkLst>
        </pc:spChg>
        <pc:spChg chg="mod">
          <ac:chgData name="Nicolas Chourot" userId="b45d9d06-ac5c-4c96-83d2-dbd329685689" providerId="ADAL" clId="{EFCC010B-E419-4FB1-B800-FBBBC5B80E6C}" dt="2022-07-30T12:53:56.089" v="700" actId="1076"/>
          <ac:spMkLst>
            <pc:docMk/>
            <pc:sldMk cId="2263889978" sldId="308"/>
            <ac:spMk id="3" creationId="{379348C7-7125-E69A-524B-28DD3B92986F}"/>
          </ac:spMkLst>
        </pc:spChg>
        <pc:spChg chg="add mod">
          <ac:chgData name="Nicolas Chourot" userId="b45d9d06-ac5c-4c96-83d2-dbd329685689" providerId="ADAL" clId="{EFCC010B-E419-4FB1-B800-FBBBC5B80E6C}" dt="2022-07-30T12:43:28.180" v="490" actId="1076"/>
          <ac:spMkLst>
            <pc:docMk/>
            <pc:sldMk cId="2263889978" sldId="308"/>
            <ac:spMk id="4" creationId="{00CFCDD3-EA1C-2774-E482-4496A13FCF76}"/>
          </ac:spMkLst>
        </pc:spChg>
        <pc:spChg chg="add mod ord">
          <ac:chgData name="Nicolas Chourot" userId="b45d9d06-ac5c-4c96-83d2-dbd329685689" providerId="ADAL" clId="{EFCC010B-E419-4FB1-B800-FBBBC5B80E6C}" dt="2022-08-03T17:49:44.918" v="742" actId="207"/>
          <ac:spMkLst>
            <pc:docMk/>
            <pc:sldMk cId="2263889978" sldId="308"/>
            <ac:spMk id="5" creationId="{8379EDAE-9C6D-57F2-07CE-602DDF7BB5D4}"/>
          </ac:spMkLst>
        </pc:spChg>
      </pc:sldChg>
      <pc:sldChg chg="addSp delSp modSp new mod">
        <pc:chgData name="Nicolas Chourot" userId="b45d9d06-ac5c-4c96-83d2-dbd329685689" providerId="ADAL" clId="{EFCC010B-E419-4FB1-B800-FBBBC5B80E6C}" dt="2022-08-03T17:51:34.181" v="927" actId="207"/>
        <pc:sldMkLst>
          <pc:docMk/>
          <pc:sldMk cId="3533721032" sldId="309"/>
        </pc:sldMkLst>
        <pc:spChg chg="mod">
          <ac:chgData name="Nicolas Chourot" userId="b45d9d06-ac5c-4c96-83d2-dbd329685689" providerId="ADAL" clId="{EFCC010B-E419-4FB1-B800-FBBBC5B80E6C}" dt="2022-07-30T12:54:18.425" v="703" actId="20577"/>
          <ac:spMkLst>
            <pc:docMk/>
            <pc:sldMk cId="3533721032" sldId="309"/>
            <ac:spMk id="2" creationId="{A76D995D-AA28-FB8A-BA89-F53E53F96EAF}"/>
          </ac:spMkLst>
        </pc:spChg>
        <pc:spChg chg="add mod ord">
          <ac:chgData name="Nicolas Chourot" userId="b45d9d06-ac5c-4c96-83d2-dbd329685689" providerId="ADAL" clId="{EFCC010B-E419-4FB1-B800-FBBBC5B80E6C}" dt="2022-08-03T17:51:34.181" v="927" actId="207"/>
          <ac:spMkLst>
            <pc:docMk/>
            <pc:sldMk cId="3533721032" sldId="309"/>
            <ac:spMk id="3" creationId="{15E56919-DA4C-5856-C04A-64DABF66CFB6}"/>
          </ac:spMkLst>
        </pc:spChg>
        <pc:spChg chg="del">
          <ac:chgData name="Nicolas Chourot" userId="b45d9d06-ac5c-4c96-83d2-dbd329685689" providerId="ADAL" clId="{EFCC010B-E419-4FB1-B800-FBBBC5B80E6C}" dt="2022-07-30T12:40:58.019" v="421" actId="478"/>
          <ac:spMkLst>
            <pc:docMk/>
            <pc:sldMk cId="3533721032" sldId="309"/>
            <ac:spMk id="3" creationId="{79554762-2B7E-8D21-832B-4BB20F717F1F}"/>
          </ac:spMkLst>
        </pc:spChg>
      </pc:sldChg>
      <pc:sldChg chg="addSp delSp modSp new mod">
        <pc:chgData name="Nicolas Chourot" userId="b45d9d06-ac5c-4c96-83d2-dbd329685689" providerId="ADAL" clId="{EFCC010B-E419-4FB1-B800-FBBBC5B80E6C}" dt="2022-08-03T17:52:26.405" v="936" actId="207"/>
        <pc:sldMkLst>
          <pc:docMk/>
          <pc:sldMk cId="2193984914" sldId="310"/>
        </pc:sldMkLst>
        <pc:spChg chg="del">
          <ac:chgData name="Nicolas Chourot" userId="b45d9d06-ac5c-4c96-83d2-dbd329685689" providerId="ADAL" clId="{EFCC010B-E419-4FB1-B800-FBBBC5B80E6C}" dt="2022-07-30T12:44:01.445" v="491" actId="478"/>
          <ac:spMkLst>
            <pc:docMk/>
            <pc:sldMk cId="2193984914" sldId="310"/>
            <ac:spMk id="2" creationId="{D710B6C1-3091-ACB9-429C-2C91C97C19A7}"/>
          </ac:spMkLst>
        </pc:spChg>
        <pc:spChg chg="del">
          <ac:chgData name="Nicolas Chourot" userId="b45d9d06-ac5c-4c96-83d2-dbd329685689" providerId="ADAL" clId="{EFCC010B-E419-4FB1-B800-FBBBC5B80E6C}" dt="2022-07-30T12:44:01.445" v="491" actId="478"/>
          <ac:spMkLst>
            <pc:docMk/>
            <pc:sldMk cId="2193984914" sldId="310"/>
            <ac:spMk id="3" creationId="{F9EF8170-DB92-E761-DB35-07393DBFA71C}"/>
          </ac:spMkLst>
        </pc:spChg>
        <pc:spChg chg="add mod ord">
          <ac:chgData name="Nicolas Chourot" userId="b45d9d06-ac5c-4c96-83d2-dbd329685689" providerId="ADAL" clId="{EFCC010B-E419-4FB1-B800-FBBBC5B80E6C}" dt="2022-08-03T17:52:26.405" v="936" actId="207"/>
          <ac:spMkLst>
            <pc:docMk/>
            <pc:sldMk cId="2193984914" sldId="310"/>
            <ac:spMk id="3" creationId="{FE2511AF-5466-EC31-E8F8-EC1281840561}"/>
          </ac:spMkLst>
        </pc:spChg>
        <pc:spChg chg="add mod">
          <ac:chgData name="Nicolas Chourot" userId="b45d9d06-ac5c-4c96-83d2-dbd329685689" providerId="ADAL" clId="{EFCC010B-E419-4FB1-B800-FBBBC5B80E6C}" dt="2022-07-30T12:44:19.003" v="541" actId="20577"/>
          <ac:spMkLst>
            <pc:docMk/>
            <pc:sldMk cId="2193984914" sldId="310"/>
            <ac:spMk id="4" creationId="{90F327A8-3E15-4903-8B97-83BBEF2CBB67}"/>
          </ac:spMkLst>
        </pc:spChg>
      </pc:sldChg>
      <pc:sldChg chg="addSp delSp modSp new mod">
        <pc:chgData name="Nicolas Chourot" userId="b45d9d06-ac5c-4c96-83d2-dbd329685689" providerId="ADAL" clId="{EFCC010B-E419-4FB1-B800-FBBBC5B80E6C}" dt="2022-08-03T17:54:47.881" v="943" actId="207"/>
        <pc:sldMkLst>
          <pc:docMk/>
          <pc:sldMk cId="976422470" sldId="311"/>
        </pc:sldMkLst>
        <pc:spChg chg="del">
          <ac:chgData name="Nicolas Chourot" userId="b45d9d06-ac5c-4c96-83d2-dbd329685689" providerId="ADAL" clId="{EFCC010B-E419-4FB1-B800-FBBBC5B80E6C}" dt="2022-07-30T12:50:47.069" v="581" actId="478"/>
          <ac:spMkLst>
            <pc:docMk/>
            <pc:sldMk cId="976422470" sldId="311"/>
            <ac:spMk id="2" creationId="{A1D60C2B-E857-4A9F-9298-D76DEC200526}"/>
          </ac:spMkLst>
        </pc:spChg>
        <pc:spChg chg="add mod ord">
          <ac:chgData name="Nicolas Chourot" userId="b45d9d06-ac5c-4c96-83d2-dbd329685689" providerId="ADAL" clId="{EFCC010B-E419-4FB1-B800-FBBBC5B80E6C}" dt="2022-08-03T17:54:47.881" v="943" actId="207"/>
          <ac:spMkLst>
            <pc:docMk/>
            <pc:sldMk cId="976422470" sldId="311"/>
            <ac:spMk id="3" creationId="{7D1FFFCF-644C-B6C9-52EC-9565EE731449}"/>
          </ac:spMkLst>
        </pc:spChg>
        <pc:spChg chg="del">
          <ac:chgData name="Nicolas Chourot" userId="b45d9d06-ac5c-4c96-83d2-dbd329685689" providerId="ADAL" clId="{EFCC010B-E419-4FB1-B800-FBBBC5B80E6C}" dt="2022-07-30T12:50:47.069" v="581" actId="478"/>
          <ac:spMkLst>
            <pc:docMk/>
            <pc:sldMk cId="976422470" sldId="311"/>
            <ac:spMk id="3" creationId="{C81BD6F8-0A23-4DC4-9404-773DE9E28807}"/>
          </ac:spMkLst>
        </pc:spChg>
        <pc:spChg chg="add mod">
          <ac:chgData name="Nicolas Chourot" userId="b45d9d06-ac5c-4c96-83d2-dbd329685689" providerId="ADAL" clId="{EFCC010B-E419-4FB1-B800-FBBBC5B80E6C}" dt="2022-07-30T20:17:46.591" v="739" actId="20577"/>
          <ac:spMkLst>
            <pc:docMk/>
            <pc:sldMk cId="976422470" sldId="311"/>
            <ac:spMk id="6" creationId="{FBA14C98-98B9-FA9E-FDB2-772722AE4FD5}"/>
          </ac:spMkLst>
        </pc:spChg>
        <pc:picChg chg="add del">
          <ac:chgData name="Nicolas Chourot" userId="b45d9d06-ac5c-4c96-83d2-dbd329685689" providerId="ADAL" clId="{EFCC010B-E419-4FB1-B800-FBBBC5B80E6C}" dt="2022-07-30T12:50:45.704" v="580" actId="22"/>
          <ac:picMkLst>
            <pc:docMk/>
            <pc:sldMk cId="976422470" sldId="311"/>
            <ac:picMk id="5" creationId="{C3530A16-5A25-C9A3-5E39-9054774BCB28}"/>
          </ac:picMkLst>
        </pc:picChg>
      </pc:sldChg>
      <pc:sldChg chg="addSp delSp modSp new mod ord">
        <pc:chgData name="Nicolas Chourot" userId="b45d9d06-ac5c-4c96-83d2-dbd329685689" providerId="ADAL" clId="{EFCC010B-E419-4FB1-B800-FBBBC5B80E6C}" dt="2022-07-30T12:52:48.123" v="668"/>
        <pc:sldMkLst>
          <pc:docMk/>
          <pc:sldMk cId="64202346" sldId="312"/>
        </pc:sldMkLst>
        <pc:spChg chg="del">
          <ac:chgData name="Nicolas Chourot" userId="b45d9d06-ac5c-4c96-83d2-dbd329685689" providerId="ADAL" clId="{EFCC010B-E419-4FB1-B800-FBBBC5B80E6C}" dt="2022-07-30T12:51:57.399" v="623" actId="478"/>
          <ac:spMkLst>
            <pc:docMk/>
            <pc:sldMk cId="64202346" sldId="312"/>
            <ac:spMk id="2" creationId="{EF3546E3-438E-E9A3-B71F-D06D2CC8F2BD}"/>
          </ac:spMkLst>
        </pc:spChg>
        <pc:spChg chg="del">
          <ac:chgData name="Nicolas Chourot" userId="b45d9d06-ac5c-4c96-83d2-dbd329685689" providerId="ADAL" clId="{EFCC010B-E419-4FB1-B800-FBBBC5B80E6C}" dt="2022-07-30T12:51:57.399" v="623" actId="478"/>
          <ac:spMkLst>
            <pc:docMk/>
            <pc:sldMk cId="64202346" sldId="312"/>
            <ac:spMk id="3" creationId="{A82F00FA-8E2A-6C35-6DAD-C9BE5E9241F4}"/>
          </ac:spMkLst>
        </pc:spChg>
        <pc:spChg chg="add mod">
          <ac:chgData name="Nicolas Chourot" userId="b45d9d06-ac5c-4c96-83d2-dbd329685689" providerId="ADAL" clId="{EFCC010B-E419-4FB1-B800-FBBBC5B80E6C}" dt="2022-07-30T12:52:19.453" v="666" actId="20577"/>
          <ac:spMkLst>
            <pc:docMk/>
            <pc:sldMk cId="64202346" sldId="312"/>
            <ac:spMk id="4" creationId="{684E9C48-581D-0A7C-4E8F-713D94611242}"/>
          </ac:spMkLst>
        </pc:spChg>
      </pc:sldChg>
      <pc:sldChg chg="addSp delSp modSp new mod ord">
        <pc:chgData name="Nicolas Chourot" userId="b45d9d06-ac5c-4c96-83d2-dbd329685689" providerId="ADAL" clId="{EFCC010B-E419-4FB1-B800-FBBBC5B80E6C}" dt="2022-08-05T14:02:44.985" v="1898" actId="20577"/>
        <pc:sldMkLst>
          <pc:docMk/>
          <pc:sldMk cId="2372221909" sldId="313"/>
        </pc:sldMkLst>
        <pc:spChg chg="del">
          <ac:chgData name="Nicolas Chourot" userId="b45d9d06-ac5c-4c96-83d2-dbd329685689" providerId="ADAL" clId="{EFCC010B-E419-4FB1-B800-FBBBC5B80E6C}" dt="2022-08-05T13:58:03.409" v="1802" actId="478"/>
          <ac:spMkLst>
            <pc:docMk/>
            <pc:sldMk cId="2372221909" sldId="313"/>
            <ac:spMk id="2" creationId="{E63036C1-E32D-1D45-5804-29734AAF9E4C}"/>
          </ac:spMkLst>
        </pc:spChg>
        <pc:spChg chg="del">
          <ac:chgData name="Nicolas Chourot" userId="b45d9d06-ac5c-4c96-83d2-dbd329685689" providerId="ADAL" clId="{EFCC010B-E419-4FB1-B800-FBBBC5B80E6C}" dt="2022-08-05T13:58:03.409" v="1802" actId="478"/>
          <ac:spMkLst>
            <pc:docMk/>
            <pc:sldMk cId="2372221909" sldId="313"/>
            <ac:spMk id="3" creationId="{E129D1D6-3238-D72E-69B7-AC11F9B49A42}"/>
          </ac:spMkLst>
        </pc:spChg>
        <pc:spChg chg="add del mod">
          <ac:chgData name="Nicolas Chourot" userId="b45d9d06-ac5c-4c96-83d2-dbd329685689" providerId="ADAL" clId="{EFCC010B-E419-4FB1-B800-FBBBC5B80E6C}" dt="2022-08-05T13:58:03.409" v="1802" actId="478"/>
          <ac:spMkLst>
            <pc:docMk/>
            <pc:sldMk cId="2372221909" sldId="313"/>
            <ac:spMk id="4" creationId="{774D02AC-F76B-CC6C-32DC-325B96F50B89}"/>
          </ac:spMkLst>
        </pc:spChg>
        <pc:spChg chg="add mod">
          <ac:chgData name="Nicolas Chourot" userId="b45d9d06-ac5c-4c96-83d2-dbd329685689" providerId="ADAL" clId="{EFCC010B-E419-4FB1-B800-FBBBC5B80E6C}" dt="2022-08-05T14:02:44.985" v="1898" actId="20577"/>
          <ac:spMkLst>
            <pc:docMk/>
            <pc:sldMk cId="2372221909" sldId="313"/>
            <ac:spMk id="6" creationId="{97E5ACB4-97A0-224D-2F30-FBB669131A85}"/>
          </ac:spMkLst>
        </pc:spChg>
        <pc:spChg chg="add mod">
          <ac:chgData name="Nicolas Chourot" userId="b45d9d06-ac5c-4c96-83d2-dbd329685689" providerId="ADAL" clId="{EFCC010B-E419-4FB1-B800-FBBBC5B80E6C}" dt="2022-08-05T13:59:58.357" v="1849" actId="790"/>
          <ac:spMkLst>
            <pc:docMk/>
            <pc:sldMk cId="2372221909" sldId="313"/>
            <ac:spMk id="9" creationId="{183D72EB-6A5E-09AC-4B6E-0A68730BAB49}"/>
          </ac:spMkLst>
        </pc:spChg>
        <pc:picChg chg="add del mod">
          <ac:chgData name="Nicolas Chourot" userId="b45d9d06-ac5c-4c96-83d2-dbd329685689" providerId="ADAL" clId="{EFCC010B-E419-4FB1-B800-FBBBC5B80E6C}" dt="2022-08-05T13:58:03.409" v="1802" actId="478"/>
          <ac:picMkLst>
            <pc:docMk/>
            <pc:sldMk cId="2372221909" sldId="313"/>
            <ac:picMk id="5" creationId="{42338D32-3951-26E9-0CCF-2D3996E291D7}"/>
          </ac:picMkLst>
        </pc:picChg>
        <pc:picChg chg="add mod">
          <ac:chgData name="Nicolas Chourot" userId="b45d9d06-ac5c-4c96-83d2-dbd329685689" providerId="ADAL" clId="{EFCC010B-E419-4FB1-B800-FBBBC5B80E6C}" dt="2022-08-05T13:58:03.981" v="1803"/>
          <ac:picMkLst>
            <pc:docMk/>
            <pc:sldMk cId="2372221909" sldId="313"/>
            <ac:picMk id="7" creationId="{1F0206C4-FAFC-4BA2-7F95-E1760632DEFA}"/>
          </ac:picMkLst>
        </pc:picChg>
        <pc:picChg chg="add mod">
          <ac:chgData name="Nicolas Chourot" userId="b45d9d06-ac5c-4c96-83d2-dbd329685689" providerId="ADAL" clId="{EFCC010B-E419-4FB1-B800-FBBBC5B80E6C}" dt="2022-08-05T14:00:59.051" v="1855" actId="14100"/>
          <ac:picMkLst>
            <pc:docMk/>
            <pc:sldMk cId="2372221909" sldId="313"/>
            <ac:picMk id="11" creationId="{82EAC56C-DC47-4216-087A-72239165512E}"/>
          </ac:picMkLst>
        </pc:picChg>
      </pc:sldChg>
      <pc:sldChg chg="addSp delSp modSp new mod">
        <pc:chgData name="Nicolas Chourot" userId="b45d9d06-ac5c-4c96-83d2-dbd329685689" providerId="ADAL" clId="{EFCC010B-E419-4FB1-B800-FBBBC5B80E6C}" dt="2022-08-10T14:35:38.546" v="2150" actId="1076"/>
        <pc:sldMkLst>
          <pc:docMk/>
          <pc:sldMk cId="3990837573" sldId="314"/>
        </pc:sldMkLst>
        <pc:spChg chg="del">
          <ac:chgData name="Nicolas Chourot" userId="b45d9d06-ac5c-4c96-83d2-dbd329685689" providerId="ADAL" clId="{EFCC010B-E419-4FB1-B800-FBBBC5B80E6C}" dt="2022-08-10T13:58:52.862" v="1990" actId="478"/>
          <ac:spMkLst>
            <pc:docMk/>
            <pc:sldMk cId="3990837573" sldId="314"/>
            <ac:spMk id="2" creationId="{8A239900-CAFF-4700-A385-F7C2B8FE0261}"/>
          </ac:spMkLst>
        </pc:spChg>
        <pc:spChg chg="del">
          <ac:chgData name="Nicolas Chourot" userId="b45d9d06-ac5c-4c96-83d2-dbd329685689" providerId="ADAL" clId="{EFCC010B-E419-4FB1-B800-FBBBC5B80E6C}" dt="2022-08-10T13:58:52.862" v="1990" actId="478"/>
          <ac:spMkLst>
            <pc:docMk/>
            <pc:sldMk cId="3990837573" sldId="314"/>
            <ac:spMk id="3" creationId="{66B36279-24B1-41FC-5160-2D11F338BA69}"/>
          </ac:spMkLst>
        </pc:spChg>
        <pc:spChg chg="add mod">
          <ac:chgData name="Nicolas Chourot" userId="b45d9d06-ac5c-4c96-83d2-dbd329685689" providerId="ADAL" clId="{EFCC010B-E419-4FB1-B800-FBBBC5B80E6C}" dt="2022-08-10T14:07:17.514" v="2029" actId="790"/>
          <ac:spMkLst>
            <pc:docMk/>
            <pc:sldMk cId="3990837573" sldId="314"/>
            <ac:spMk id="4" creationId="{AB383849-A7ED-AE15-50AF-B3D70A55FFE4}"/>
          </ac:spMkLst>
        </pc:spChg>
        <pc:spChg chg="add mod topLvl">
          <ac:chgData name="Nicolas Chourot" userId="b45d9d06-ac5c-4c96-83d2-dbd329685689" providerId="ADAL" clId="{EFCC010B-E419-4FB1-B800-FBBBC5B80E6C}" dt="2022-08-10T14:34:48.937" v="2146" actId="1035"/>
          <ac:spMkLst>
            <pc:docMk/>
            <pc:sldMk cId="3990837573" sldId="314"/>
            <ac:spMk id="6" creationId="{CF9BD8E3-6042-D1BE-B531-B2431B29A95F}"/>
          </ac:spMkLst>
        </pc:spChg>
        <pc:spChg chg="add mod topLvl">
          <ac:chgData name="Nicolas Chourot" userId="b45d9d06-ac5c-4c96-83d2-dbd329685689" providerId="ADAL" clId="{EFCC010B-E419-4FB1-B800-FBBBC5B80E6C}" dt="2022-08-10T14:35:29.313" v="2149" actId="20577"/>
          <ac:spMkLst>
            <pc:docMk/>
            <pc:sldMk cId="3990837573" sldId="314"/>
            <ac:spMk id="7" creationId="{FFBA86C9-EC15-195A-8DF5-D11A1E4CB390}"/>
          </ac:spMkLst>
        </pc:spChg>
        <pc:spChg chg="add mod topLvl">
          <ac:chgData name="Nicolas Chourot" userId="b45d9d06-ac5c-4c96-83d2-dbd329685689" providerId="ADAL" clId="{EFCC010B-E419-4FB1-B800-FBBBC5B80E6C}" dt="2022-08-10T14:35:22.141" v="2148" actId="6549"/>
          <ac:spMkLst>
            <pc:docMk/>
            <pc:sldMk cId="3990837573" sldId="314"/>
            <ac:spMk id="8" creationId="{21C177EC-7E5E-303E-4ECC-841E71F0F91E}"/>
          </ac:spMkLst>
        </pc:spChg>
        <pc:spChg chg="add mod topLvl">
          <ac:chgData name="Nicolas Chourot" userId="b45d9d06-ac5c-4c96-83d2-dbd329685689" providerId="ADAL" clId="{EFCC010B-E419-4FB1-B800-FBBBC5B80E6C}" dt="2022-08-10T14:16:59.137" v="2102" actId="1076"/>
          <ac:spMkLst>
            <pc:docMk/>
            <pc:sldMk cId="3990837573" sldId="314"/>
            <ac:spMk id="9" creationId="{17ED4ABB-3624-6E12-3DB9-69C72677DF3E}"/>
          </ac:spMkLst>
        </pc:spChg>
        <pc:spChg chg="add mod topLvl">
          <ac:chgData name="Nicolas Chourot" userId="b45d9d06-ac5c-4c96-83d2-dbd329685689" providerId="ADAL" clId="{EFCC010B-E419-4FB1-B800-FBBBC5B80E6C}" dt="2022-08-10T14:18:16.076" v="2112" actId="1076"/>
          <ac:spMkLst>
            <pc:docMk/>
            <pc:sldMk cId="3990837573" sldId="314"/>
            <ac:spMk id="10" creationId="{1F7BA5FD-788F-6F3A-42A2-D746BD581763}"/>
          </ac:spMkLst>
        </pc:spChg>
        <pc:spChg chg="add mod topLvl">
          <ac:chgData name="Nicolas Chourot" userId="b45d9d06-ac5c-4c96-83d2-dbd329685689" providerId="ADAL" clId="{EFCC010B-E419-4FB1-B800-FBBBC5B80E6C}" dt="2022-08-10T14:35:38.546" v="2150" actId="1076"/>
          <ac:spMkLst>
            <pc:docMk/>
            <pc:sldMk cId="3990837573" sldId="314"/>
            <ac:spMk id="11" creationId="{21FA0847-FA83-40C9-DB37-D6E4EA0A5C0D}"/>
          </ac:spMkLst>
        </pc:spChg>
        <pc:spChg chg="add del mod topLvl">
          <ac:chgData name="Nicolas Chourot" userId="b45d9d06-ac5c-4c96-83d2-dbd329685689" providerId="ADAL" clId="{EFCC010B-E419-4FB1-B800-FBBBC5B80E6C}" dt="2022-08-10T14:17:13.583" v="2105" actId="478"/>
          <ac:spMkLst>
            <pc:docMk/>
            <pc:sldMk cId="3990837573" sldId="314"/>
            <ac:spMk id="12" creationId="{41D38B4E-BF01-6A80-6CBF-DF38EAA7F364}"/>
          </ac:spMkLst>
        </pc:spChg>
        <pc:spChg chg="add del mod ord">
          <ac:chgData name="Nicolas Chourot" userId="b45d9d06-ac5c-4c96-83d2-dbd329685689" providerId="ADAL" clId="{EFCC010B-E419-4FB1-B800-FBBBC5B80E6C}" dt="2022-08-10T14:08:18.504" v="2034" actId="478"/>
          <ac:spMkLst>
            <pc:docMk/>
            <pc:sldMk cId="3990837573" sldId="314"/>
            <ac:spMk id="20" creationId="{CCB05980-EAE4-C88C-CC0B-B31CB9BD7B0E}"/>
          </ac:spMkLst>
        </pc:spChg>
        <pc:spChg chg="add mod">
          <ac:chgData name="Nicolas Chourot" userId="b45d9d06-ac5c-4c96-83d2-dbd329685689" providerId="ADAL" clId="{EFCC010B-E419-4FB1-B800-FBBBC5B80E6C}" dt="2022-08-10T14:21:46.870" v="2134" actId="14100"/>
          <ac:spMkLst>
            <pc:docMk/>
            <pc:sldMk cId="3990837573" sldId="314"/>
            <ac:spMk id="2057" creationId="{1CC921B5-8399-120F-E169-B283CFBCEDD3}"/>
          </ac:spMkLst>
        </pc:spChg>
        <pc:grpChg chg="add del mod">
          <ac:chgData name="Nicolas Chourot" userId="b45d9d06-ac5c-4c96-83d2-dbd329685689" providerId="ADAL" clId="{EFCC010B-E419-4FB1-B800-FBBBC5B80E6C}" dt="2022-08-10T14:15:25.186" v="2086" actId="165"/>
          <ac:grpSpMkLst>
            <pc:docMk/>
            <pc:sldMk cId="3990837573" sldId="314"/>
            <ac:grpSpMk id="18" creationId="{2CBF69E9-9C91-466F-3A9A-063658197103}"/>
          </ac:grpSpMkLst>
        </pc:grpChg>
        <pc:grpChg chg="add mod">
          <ac:chgData name="Nicolas Chourot" userId="b45d9d06-ac5c-4c96-83d2-dbd329685689" providerId="ADAL" clId="{EFCC010B-E419-4FB1-B800-FBBBC5B80E6C}" dt="2022-08-10T14:18:16.076" v="2112" actId="1076"/>
          <ac:grpSpMkLst>
            <pc:docMk/>
            <pc:sldMk cId="3990837573" sldId="314"/>
            <ac:grpSpMk id="31" creationId="{FD889C3D-DA13-15E4-156F-862CD0EF31D9}"/>
          </ac:grpSpMkLst>
        </pc:grpChg>
        <pc:grpChg chg="add mod">
          <ac:chgData name="Nicolas Chourot" userId="b45d9d06-ac5c-4c96-83d2-dbd329685689" providerId="ADAL" clId="{EFCC010B-E419-4FB1-B800-FBBBC5B80E6C}" dt="2022-08-10T14:18:16.076" v="2112" actId="1076"/>
          <ac:grpSpMkLst>
            <pc:docMk/>
            <pc:sldMk cId="3990837573" sldId="314"/>
            <ac:grpSpMk id="2048" creationId="{3EF8FF5B-4BFE-80CB-5D5F-D58332795288}"/>
          </ac:grpSpMkLst>
        </pc:grpChg>
        <pc:grpChg chg="add mod">
          <ac:chgData name="Nicolas Chourot" userId="b45d9d06-ac5c-4c96-83d2-dbd329685689" providerId="ADAL" clId="{EFCC010B-E419-4FB1-B800-FBBBC5B80E6C}" dt="2022-08-10T14:18:16.076" v="2112" actId="1076"/>
          <ac:grpSpMkLst>
            <pc:docMk/>
            <pc:sldMk cId="3990837573" sldId="314"/>
            <ac:grpSpMk id="2049" creationId="{D011EC76-2076-CFC5-8BA3-4DE68D424397}"/>
          </ac:grpSpMkLst>
        </pc:grpChg>
        <pc:grpChg chg="add del mod">
          <ac:chgData name="Nicolas Chourot" userId="b45d9d06-ac5c-4c96-83d2-dbd329685689" providerId="ADAL" clId="{EFCC010B-E419-4FB1-B800-FBBBC5B80E6C}" dt="2022-08-10T14:17:00.230" v="2103" actId="478"/>
          <ac:grpSpMkLst>
            <pc:docMk/>
            <pc:sldMk cId="3990837573" sldId="314"/>
            <ac:grpSpMk id="2051" creationId="{5478595D-E45C-CF01-1E94-1B7359E76DED}"/>
          </ac:grpSpMkLst>
        </pc:grpChg>
        <pc:grpChg chg="add mod">
          <ac:chgData name="Nicolas Chourot" userId="b45d9d06-ac5c-4c96-83d2-dbd329685689" providerId="ADAL" clId="{EFCC010B-E419-4FB1-B800-FBBBC5B80E6C}" dt="2022-08-10T14:34:48.937" v="2146" actId="1035"/>
          <ac:grpSpMkLst>
            <pc:docMk/>
            <pc:sldMk cId="3990837573" sldId="314"/>
            <ac:grpSpMk id="2053" creationId="{0E70EDC1-461A-0284-F99B-487C60E8FAF1}"/>
          </ac:grpSpMkLst>
        </pc:grpChg>
        <pc:grpChg chg="add mod">
          <ac:chgData name="Nicolas Chourot" userId="b45d9d06-ac5c-4c96-83d2-dbd329685689" providerId="ADAL" clId="{EFCC010B-E419-4FB1-B800-FBBBC5B80E6C}" dt="2022-08-10T14:34:44.831" v="2141" actId="1035"/>
          <ac:grpSpMkLst>
            <pc:docMk/>
            <pc:sldMk cId="3990837573" sldId="314"/>
            <ac:grpSpMk id="2055" creationId="{C747508E-F8E6-E2E7-CD95-DEC9317B9414}"/>
          </ac:grpSpMkLst>
        </pc:grpChg>
        <pc:graphicFrameChg chg="add mod modGraphic">
          <ac:chgData name="Nicolas Chourot" userId="b45d9d06-ac5c-4c96-83d2-dbd329685689" providerId="ADAL" clId="{EFCC010B-E419-4FB1-B800-FBBBC5B80E6C}" dt="2022-08-10T14:21:04.555" v="2129" actId="14734"/>
          <ac:graphicFrameMkLst>
            <pc:docMk/>
            <pc:sldMk cId="3990837573" sldId="314"/>
            <ac:graphicFrameMk id="19" creationId="{47D5BB14-F68C-80F5-F32F-3F4C28B7FF38}"/>
          </ac:graphicFrameMkLst>
        </pc:graphicFrameChg>
        <pc:picChg chg="add mod topLvl">
          <ac:chgData name="Nicolas Chourot" userId="b45d9d06-ac5c-4c96-83d2-dbd329685689" providerId="ADAL" clId="{EFCC010B-E419-4FB1-B800-FBBBC5B80E6C}" dt="2022-08-10T14:18:16.076" v="2112" actId="1076"/>
          <ac:picMkLst>
            <pc:docMk/>
            <pc:sldMk cId="3990837573" sldId="314"/>
            <ac:picMk id="5" creationId="{E88B3416-2456-73C3-3372-0AF83DC55563}"/>
          </ac:picMkLst>
        </pc:picChg>
        <pc:picChg chg="add del mod">
          <ac:chgData name="Nicolas Chourot" userId="b45d9d06-ac5c-4c96-83d2-dbd329685689" providerId="ADAL" clId="{EFCC010B-E419-4FB1-B800-FBBBC5B80E6C}" dt="2022-08-10T14:11:53.674" v="2061" actId="478"/>
          <ac:picMkLst>
            <pc:docMk/>
            <pc:sldMk cId="3990837573" sldId="314"/>
            <ac:picMk id="13" creationId="{6709456E-FC75-BBC5-6D5A-6852CD654896}"/>
          </ac:picMkLst>
        </pc:picChg>
        <pc:picChg chg="add mod topLvl">
          <ac:chgData name="Nicolas Chourot" userId="b45d9d06-ac5c-4c96-83d2-dbd329685689" providerId="ADAL" clId="{EFCC010B-E419-4FB1-B800-FBBBC5B80E6C}" dt="2022-08-10T14:18:16.076" v="2112" actId="1076"/>
          <ac:picMkLst>
            <pc:docMk/>
            <pc:sldMk cId="3990837573" sldId="314"/>
            <ac:picMk id="14" creationId="{63E3C4CE-DB0E-2023-8BC6-69F6250454AC}"/>
          </ac:picMkLst>
        </pc:picChg>
        <pc:picChg chg="add mod topLvl">
          <ac:chgData name="Nicolas Chourot" userId="b45d9d06-ac5c-4c96-83d2-dbd329685689" providerId="ADAL" clId="{EFCC010B-E419-4FB1-B800-FBBBC5B80E6C}" dt="2022-08-10T14:16:59.137" v="2102" actId="1076"/>
          <ac:picMkLst>
            <pc:docMk/>
            <pc:sldMk cId="3990837573" sldId="314"/>
            <ac:picMk id="15" creationId="{01EE53FB-B188-86C0-7583-F3F68CB7AE0E}"/>
          </ac:picMkLst>
        </pc:picChg>
        <pc:picChg chg="add mod topLvl">
          <ac:chgData name="Nicolas Chourot" userId="b45d9d06-ac5c-4c96-83d2-dbd329685689" providerId="ADAL" clId="{EFCC010B-E419-4FB1-B800-FBBBC5B80E6C}" dt="2022-08-10T14:18:16.076" v="2112" actId="1076"/>
          <ac:picMkLst>
            <pc:docMk/>
            <pc:sldMk cId="3990837573" sldId="314"/>
            <ac:picMk id="16" creationId="{F6E9F941-1655-4416-50F3-A2737D0AA402}"/>
          </ac:picMkLst>
        </pc:picChg>
        <pc:picChg chg="add mod topLvl">
          <ac:chgData name="Nicolas Chourot" userId="b45d9d06-ac5c-4c96-83d2-dbd329685689" providerId="ADAL" clId="{EFCC010B-E419-4FB1-B800-FBBBC5B80E6C}" dt="2022-08-10T14:18:16.076" v="2112" actId="1076"/>
          <ac:picMkLst>
            <pc:docMk/>
            <pc:sldMk cId="3990837573" sldId="314"/>
            <ac:picMk id="17" creationId="{F4A72872-06BF-F571-7CAE-E8696FA81A73}"/>
          </ac:picMkLst>
        </pc:picChg>
        <pc:picChg chg="add del mod">
          <ac:chgData name="Nicolas Chourot" userId="b45d9d06-ac5c-4c96-83d2-dbd329685689" providerId="ADAL" clId="{EFCC010B-E419-4FB1-B800-FBBBC5B80E6C}" dt="2022-08-10T14:08:37.758" v="2039" actId="478"/>
          <ac:picMkLst>
            <pc:docMk/>
            <pc:sldMk cId="3990837573" sldId="314"/>
            <ac:picMk id="22" creationId="{DF0DFFFA-B7B9-957F-5EAA-8D9F243611F1}"/>
          </ac:picMkLst>
        </pc:picChg>
        <pc:picChg chg="add del mod">
          <ac:chgData name="Nicolas Chourot" userId="b45d9d06-ac5c-4c96-83d2-dbd329685689" providerId="ADAL" clId="{EFCC010B-E419-4FB1-B800-FBBBC5B80E6C}" dt="2022-08-10T14:19:26.642" v="2114" actId="478"/>
          <ac:picMkLst>
            <pc:docMk/>
            <pc:sldMk cId="3990837573" sldId="314"/>
            <ac:picMk id="24" creationId="{1AC32FBB-C97F-D7F3-71E6-EBE82C98D075}"/>
          </ac:picMkLst>
        </pc:picChg>
        <pc:picChg chg="add mod">
          <ac:chgData name="Nicolas Chourot" userId="b45d9d06-ac5c-4c96-83d2-dbd329685689" providerId="ADAL" clId="{EFCC010B-E419-4FB1-B800-FBBBC5B80E6C}" dt="2022-08-10T14:18:16.076" v="2112" actId="1076"/>
          <ac:picMkLst>
            <pc:docMk/>
            <pc:sldMk cId="3990837573" sldId="314"/>
            <ac:picMk id="26" creationId="{62C7D521-F52F-A2E1-6A64-56CFF03C5ED4}"/>
          </ac:picMkLst>
        </pc:picChg>
        <pc:picChg chg="add del mod">
          <ac:chgData name="Nicolas Chourot" userId="b45d9d06-ac5c-4c96-83d2-dbd329685689" providerId="ADAL" clId="{EFCC010B-E419-4FB1-B800-FBBBC5B80E6C}" dt="2022-08-10T14:10:38.745" v="2053" actId="478"/>
          <ac:picMkLst>
            <pc:docMk/>
            <pc:sldMk cId="3990837573" sldId="314"/>
            <ac:picMk id="28" creationId="{58C263F3-50EB-2B92-A458-2AD663BED80E}"/>
          </ac:picMkLst>
        </pc:picChg>
        <pc:picChg chg="add del mod">
          <ac:chgData name="Nicolas Chourot" userId="b45d9d06-ac5c-4c96-83d2-dbd329685689" providerId="ADAL" clId="{EFCC010B-E419-4FB1-B800-FBBBC5B80E6C}" dt="2022-08-10T14:19:27.560" v="2115" actId="478"/>
          <ac:picMkLst>
            <pc:docMk/>
            <pc:sldMk cId="3990837573" sldId="314"/>
            <ac:picMk id="30" creationId="{629F61A2-E19E-66BF-DCC6-3526349C0F17}"/>
          </ac:picMkLst>
        </pc:picChg>
        <pc:picChg chg="add del mod">
          <ac:chgData name="Nicolas Chourot" userId="b45d9d06-ac5c-4c96-83d2-dbd329685689" providerId="ADAL" clId="{EFCC010B-E419-4FB1-B800-FBBBC5B80E6C}" dt="2022-08-10T14:20:36.917" v="2122" actId="478"/>
          <ac:picMkLst>
            <pc:docMk/>
            <pc:sldMk cId="3990837573" sldId="314"/>
            <ac:picMk id="2050" creationId="{89FD3326-8F82-86C7-A402-A4F280C84B7B}"/>
          </ac:picMkLst>
        </pc:picChg>
        <pc:picChg chg="add del mod">
          <ac:chgData name="Nicolas Chourot" userId="b45d9d06-ac5c-4c96-83d2-dbd329685689" providerId="ADAL" clId="{EFCC010B-E419-4FB1-B800-FBBBC5B80E6C}" dt="2022-08-10T14:10:38.745" v="2053" actId="478"/>
          <ac:picMkLst>
            <pc:docMk/>
            <pc:sldMk cId="3990837573" sldId="314"/>
            <ac:picMk id="2052" creationId="{B5168DEF-2B16-FC10-F0F6-F4249443A189}"/>
          </ac:picMkLst>
        </pc:picChg>
        <pc:picChg chg="add mod">
          <ac:chgData name="Nicolas Chourot" userId="b45d9d06-ac5c-4c96-83d2-dbd329685689" providerId="ADAL" clId="{EFCC010B-E419-4FB1-B800-FBBBC5B80E6C}" dt="2022-08-10T14:34:48.937" v="2146" actId="1035"/>
          <ac:picMkLst>
            <pc:docMk/>
            <pc:sldMk cId="3990837573" sldId="314"/>
            <ac:picMk id="2054" creationId="{C0237EA3-0A41-5C6C-F442-D55AD600A99E}"/>
          </ac:picMkLst>
        </pc:picChg>
      </pc:sldChg>
      <pc:sldChg chg="addSp delSp modSp new mod">
        <pc:chgData name="Nicolas Chourot" userId="b45d9d06-ac5c-4c96-83d2-dbd329685689" providerId="ADAL" clId="{EFCC010B-E419-4FB1-B800-FBBBC5B80E6C}" dt="2022-08-10T14:49:46.046" v="2317" actId="1076"/>
        <pc:sldMkLst>
          <pc:docMk/>
          <pc:sldMk cId="1314286987" sldId="315"/>
        </pc:sldMkLst>
        <pc:spChg chg="del">
          <ac:chgData name="Nicolas Chourot" userId="b45d9d06-ac5c-4c96-83d2-dbd329685689" providerId="ADAL" clId="{EFCC010B-E419-4FB1-B800-FBBBC5B80E6C}" dt="2022-08-10T14:48:36.026" v="2306" actId="478"/>
          <ac:spMkLst>
            <pc:docMk/>
            <pc:sldMk cId="1314286987" sldId="315"/>
            <ac:spMk id="2" creationId="{782E87CC-59E7-1364-3738-4D666BF2DFCD}"/>
          </ac:spMkLst>
        </pc:spChg>
        <pc:spChg chg="del">
          <ac:chgData name="Nicolas Chourot" userId="b45d9d06-ac5c-4c96-83d2-dbd329685689" providerId="ADAL" clId="{EFCC010B-E419-4FB1-B800-FBBBC5B80E6C}" dt="2022-08-10T14:48:36.026" v="2306" actId="478"/>
          <ac:spMkLst>
            <pc:docMk/>
            <pc:sldMk cId="1314286987" sldId="315"/>
            <ac:spMk id="3" creationId="{53692892-04C6-48EE-BB09-3F73A5DB93DB}"/>
          </ac:spMkLst>
        </pc:spChg>
        <pc:spChg chg="add mod">
          <ac:chgData name="Nicolas Chourot" userId="b45d9d06-ac5c-4c96-83d2-dbd329685689" providerId="ADAL" clId="{EFCC010B-E419-4FB1-B800-FBBBC5B80E6C}" dt="2022-08-10T14:49:25.630" v="2314" actId="1076"/>
          <ac:spMkLst>
            <pc:docMk/>
            <pc:sldMk cId="1314286987" sldId="315"/>
            <ac:spMk id="4" creationId="{B232021C-8F9D-1C27-3BFB-A3EA78F6E05C}"/>
          </ac:spMkLst>
        </pc:spChg>
        <pc:picChg chg="add mod">
          <ac:chgData name="Nicolas Chourot" userId="b45d9d06-ac5c-4c96-83d2-dbd329685689" providerId="ADAL" clId="{EFCC010B-E419-4FB1-B800-FBBBC5B80E6C}" dt="2022-08-10T14:49:32.021" v="2315" actId="1076"/>
          <ac:picMkLst>
            <pc:docMk/>
            <pc:sldMk cId="1314286987" sldId="315"/>
            <ac:picMk id="5" creationId="{453EF4F1-5C28-D1E0-CDB7-B522AF609D17}"/>
          </ac:picMkLst>
        </pc:picChg>
        <pc:picChg chg="add del mod">
          <ac:chgData name="Nicolas Chourot" userId="b45d9d06-ac5c-4c96-83d2-dbd329685689" providerId="ADAL" clId="{EFCC010B-E419-4FB1-B800-FBBBC5B80E6C}" dt="2022-08-10T14:49:03.012" v="2311" actId="478"/>
          <ac:picMkLst>
            <pc:docMk/>
            <pc:sldMk cId="1314286987" sldId="315"/>
            <ac:picMk id="6" creationId="{163E2762-4809-1652-ACD9-B196330183CC}"/>
          </ac:picMkLst>
        </pc:picChg>
        <pc:picChg chg="add mod">
          <ac:chgData name="Nicolas Chourot" userId="b45d9d06-ac5c-4c96-83d2-dbd329685689" providerId="ADAL" clId="{EFCC010B-E419-4FB1-B800-FBBBC5B80E6C}" dt="2022-08-10T14:49:46.046" v="2317" actId="1076"/>
          <ac:picMkLst>
            <pc:docMk/>
            <pc:sldMk cId="1314286987" sldId="315"/>
            <ac:picMk id="7" creationId="{E10B73BF-1D46-7301-A9C0-6721554EC209}"/>
          </ac:picMkLst>
        </pc:picChg>
      </pc:sldChg>
    </pc:docChg>
  </pc:docChgLst>
  <pc:docChgLst>
    <pc:chgData name="Nicolas Chourot" userId="b45d9d06-ac5c-4c96-83d2-dbd329685689" providerId="ADAL" clId="{B71445DF-F387-4D57-BA64-4DD3D46FED1C}"/>
    <pc:docChg chg="custSel addSld delSld modSld">
      <pc:chgData name="Nicolas Chourot" userId="b45d9d06-ac5c-4c96-83d2-dbd329685689" providerId="ADAL" clId="{B71445DF-F387-4D57-BA64-4DD3D46FED1C}" dt="2022-07-04T14:23:54.167" v="205" actId="20577"/>
      <pc:docMkLst>
        <pc:docMk/>
      </pc:docMkLst>
      <pc:sldChg chg="modSp mod">
        <pc:chgData name="Nicolas Chourot" userId="b45d9d06-ac5c-4c96-83d2-dbd329685689" providerId="ADAL" clId="{B71445DF-F387-4D57-BA64-4DD3D46FED1C}" dt="2022-07-04T14:07:50.211" v="143" actId="1038"/>
        <pc:sldMkLst>
          <pc:docMk/>
          <pc:sldMk cId="3924885502" sldId="259"/>
        </pc:sldMkLst>
        <pc:spChg chg="mod">
          <ac:chgData name="Nicolas Chourot" userId="b45d9d06-ac5c-4c96-83d2-dbd329685689" providerId="ADAL" clId="{B71445DF-F387-4D57-BA64-4DD3D46FED1C}" dt="2022-07-04T14:07:41.453" v="139" actId="1036"/>
          <ac:spMkLst>
            <pc:docMk/>
            <pc:sldMk cId="3924885502" sldId="259"/>
            <ac:spMk id="32" creationId="{9FC83134-C210-45A4-8F04-6BE805FE335D}"/>
          </ac:spMkLst>
        </pc:spChg>
        <pc:spChg chg="mod">
          <ac:chgData name="Nicolas Chourot" userId="b45d9d06-ac5c-4c96-83d2-dbd329685689" providerId="ADAL" clId="{B71445DF-F387-4D57-BA64-4DD3D46FED1C}" dt="2022-07-04T14:07:23.989" v="135" actId="20577"/>
          <ac:spMkLst>
            <pc:docMk/>
            <pc:sldMk cId="3924885502" sldId="259"/>
            <ac:spMk id="33" creationId="{EB1F48AE-F630-4DF4-89B3-72582B81474D}"/>
          </ac:spMkLst>
        </pc:spChg>
        <pc:spChg chg="mod">
          <ac:chgData name="Nicolas Chourot" userId="b45d9d06-ac5c-4c96-83d2-dbd329685689" providerId="ADAL" clId="{B71445DF-F387-4D57-BA64-4DD3D46FED1C}" dt="2022-07-04T14:07:50.211" v="143" actId="1038"/>
          <ac:spMkLst>
            <pc:docMk/>
            <pc:sldMk cId="3924885502" sldId="259"/>
            <ac:spMk id="37" creationId="{9384308A-3202-4CAA-A140-4FC2D9AAF46B}"/>
          </ac:spMkLst>
        </pc:spChg>
      </pc:sldChg>
      <pc:sldChg chg="modSp mod">
        <pc:chgData name="Nicolas Chourot" userId="b45d9d06-ac5c-4c96-83d2-dbd329685689" providerId="ADAL" clId="{B71445DF-F387-4D57-BA64-4DD3D46FED1C}" dt="2022-07-04T14:08:35.803" v="144" actId="113"/>
        <pc:sldMkLst>
          <pc:docMk/>
          <pc:sldMk cId="346692683" sldId="261"/>
        </pc:sldMkLst>
        <pc:spChg chg="mod">
          <ac:chgData name="Nicolas Chourot" userId="b45d9d06-ac5c-4c96-83d2-dbd329685689" providerId="ADAL" clId="{B71445DF-F387-4D57-BA64-4DD3D46FED1C}" dt="2022-07-04T14:08:35.803" v="144" actId="113"/>
          <ac:spMkLst>
            <pc:docMk/>
            <pc:sldMk cId="346692683" sldId="261"/>
            <ac:spMk id="5" creationId="{EE75C6EB-2429-427B-9A77-6B8651A2CD0D}"/>
          </ac:spMkLst>
        </pc:spChg>
      </pc:sldChg>
      <pc:sldChg chg="modSp mod">
        <pc:chgData name="Nicolas Chourot" userId="b45d9d06-ac5c-4c96-83d2-dbd329685689" providerId="ADAL" clId="{B71445DF-F387-4D57-BA64-4DD3D46FED1C}" dt="2022-07-01T12:48:17.965" v="71" actId="27636"/>
        <pc:sldMkLst>
          <pc:docMk/>
          <pc:sldMk cId="1681273478" sldId="263"/>
        </pc:sldMkLst>
        <pc:spChg chg="mod">
          <ac:chgData name="Nicolas Chourot" userId="b45d9d06-ac5c-4c96-83d2-dbd329685689" providerId="ADAL" clId="{B71445DF-F387-4D57-BA64-4DD3D46FED1C}" dt="2022-07-01T12:48:17.965" v="71" actId="27636"/>
          <ac:spMkLst>
            <pc:docMk/>
            <pc:sldMk cId="1681273478" sldId="263"/>
            <ac:spMk id="7" creationId="{49FFBE8E-2038-4DE2-AD76-77F8F5DE5EEB}"/>
          </ac:spMkLst>
        </pc:spChg>
      </pc:sldChg>
      <pc:sldChg chg="del">
        <pc:chgData name="Nicolas Chourot" userId="b45d9d06-ac5c-4c96-83d2-dbd329685689" providerId="ADAL" clId="{B71445DF-F387-4D57-BA64-4DD3D46FED1C}" dt="2022-07-04T14:18:44.876" v="153" actId="47"/>
        <pc:sldMkLst>
          <pc:docMk/>
          <pc:sldMk cId="2827526735" sldId="271"/>
        </pc:sldMkLst>
      </pc:sldChg>
      <pc:sldChg chg="addSp delSp modSp mod">
        <pc:chgData name="Nicolas Chourot" userId="b45d9d06-ac5c-4c96-83d2-dbd329685689" providerId="ADAL" clId="{B71445DF-F387-4D57-BA64-4DD3D46FED1C}" dt="2022-07-01T12:43:28.464" v="69" actId="1076"/>
        <pc:sldMkLst>
          <pc:docMk/>
          <pc:sldMk cId="838172587" sldId="275"/>
        </pc:sldMkLst>
        <pc:picChg chg="add del mod">
          <ac:chgData name="Nicolas Chourot" userId="b45d9d06-ac5c-4c96-83d2-dbd329685689" providerId="ADAL" clId="{B71445DF-F387-4D57-BA64-4DD3D46FED1C}" dt="2022-07-01T12:38:47.292" v="43" actId="478"/>
          <ac:picMkLst>
            <pc:docMk/>
            <pc:sldMk cId="838172587" sldId="275"/>
            <ac:picMk id="3" creationId="{C811C5A7-85D9-F05B-AB59-FD79C5284596}"/>
          </ac:picMkLst>
        </pc:picChg>
        <pc:picChg chg="add mod">
          <ac:chgData name="Nicolas Chourot" userId="b45d9d06-ac5c-4c96-83d2-dbd329685689" providerId="ADAL" clId="{B71445DF-F387-4D57-BA64-4DD3D46FED1C}" dt="2022-07-01T12:43:08.963" v="62" actId="1076"/>
          <ac:picMkLst>
            <pc:docMk/>
            <pc:sldMk cId="838172587" sldId="275"/>
            <ac:picMk id="21" creationId="{99C34FAA-7217-1EF8-0562-18423B9863EC}"/>
          </ac:picMkLst>
        </pc:picChg>
        <pc:picChg chg="add mod">
          <ac:chgData name="Nicolas Chourot" userId="b45d9d06-ac5c-4c96-83d2-dbd329685689" providerId="ADAL" clId="{B71445DF-F387-4D57-BA64-4DD3D46FED1C}" dt="2022-07-01T12:43:28.464" v="69" actId="1076"/>
          <ac:picMkLst>
            <pc:docMk/>
            <pc:sldMk cId="838172587" sldId="275"/>
            <ac:picMk id="22" creationId="{4FE3D39C-E582-A98C-4241-093BF56162ED}"/>
          </ac:picMkLst>
        </pc:picChg>
        <pc:picChg chg="add del">
          <ac:chgData name="Nicolas Chourot" userId="b45d9d06-ac5c-4c96-83d2-dbd329685689" providerId="ADAL" clId="{B71445DF-F387-4D57-BA64-4DD3D46FED1C}" dt="2022-07-01T12:29:49.928" v="1" actId="478"/>
          <ac:picMkLst>
            <pc:docMk/>
            <pc:sldMk cId="838172587" sldId="275"/>
            <ac:picMk id="1026" creationId="{9FE2B3CA-7802-D055-0078-656971BB409E}"/>
          </ac:picMkLst>
        </pc:picChg>
        <pc:picChg chg="mod">
          <ac:chgData name="Nicolas Chourot" userId="b45d9d06-ac5c-4c96-83d2-dbd329685689" providerId="ADAL" clId="{B71445DF-F387-4D57-BA64-4DD3D46FED1C}" dt="2022-07-01T12:39:07.255" v="49" actId="1076"/>
          <ac:picMkLst>
            <pc:docMk/>
            <pc:sldMk cId="838172587" sldId="275"/>
            <ac:picMk id="5122" creationId="{FEB9E682-06CF-4006-B6A0-3AB79F0652A4}"/>
          </ac:picMkLst>
        </pc:picChg>
        <pc:picChg chg="mod">
          <ac:chgData name="Nicolas Chourot" userId="b45d9d06-ac5c-4c96-83d2-dbd329685689" providerId="ADAL" clId="{B71445DF-F387-4D57-BA64-4DD3D46FED1C}" dt="2022-07-01T12:43:19.058" v="66" actId="1076"/>
          <ac:picMkLst>
            <pc:docMk/>
            <pc:sldMk cId="838172587" sldId="275"/>
            <ac:picMk id="5128" creationId="{A145F304-78B6-49A7-8225-D61AAE4479C6}"/>
          </ac:picMkLst>
        </pc:picChg>
        <pc:picChg chg="del">
          <ac:chgData name="Nicolas Chourot" userId="b45d9d06-ac5c-4c96-83d2-dbd329685689" providerId="ADAL" clId="{B71445DF-F387-4D57-BA64-4DD3D46FED1C}" dt="2022-07-01T12:31:08.928" v="5" actId="478"/>
          <ac:picMkLst>
            <pc:docMk/>
            <pc:sldMk cId="838172587" sldId="275"/>
            <ac:picMk id="5130" creationId="{FFC9F03C-F89B-4C73-9BDE-8EB5C7EC3683}"/>
          </ac:picMkLst>
        </pc:picChg>
        <pc:picChg chg="mod">
          <ac:chgData name="Nicolas Chourot" userId="b45d9d06-ac5c-4c96-83d2-dbd329685689" providerId="ADAL" clId="{B71445DF-F387-4D57-BA64-4DD3D46FED1C}" dt="2022-07-01T12:39:04.054" v="48" actId="1076"/>
          <ac:picMkLst>
            <pc:docMk/>
            <pc:sldMk cId="838172587" sldId="275"/>
            <ac:picMk id="5132" creationId="{8ADDC70A-3557-4713-A190-5875083A5B66}"/>
          </ac:picMkLst>
        </pc:picChg>
        <pc:picChg chg="mod">
          <ac:chgData name="Nicolas Chourot" userId="b45d9d06-ac5c-4c96-83d2-dbd329685689" providerId="ADAL" clId="{B71445DF-F387-4D57-BA64-4DD3D46FED1C}" dt="2022-07-01T12:43:26.490" v="68" actId="1076"/>
          <ac:picMkLst>
            <pc:docMk/>
            <pc:sldMk cId="838172587" sldId="275"/>
            <ac:picMk id="5134" creationId="{6B1C2B73-7564-43A5-96BD-C84B8EFEEF7D}"/>
          </ac:picMkLst>
        </pc:picChg>
        <pc:picChg chg="mod">
          <ac:chgData name="Nicolas Chourot" userId="b45d9d06-ac5c-4c96-83d2-dbd329685689" providerId="ADAL" clId="{B71445DF-F387-4D57-BA64-4DD3D46FED1C}" dt="2022-07-01T12:43:20.754" v="67" actId="1076"/>
          <ac:picMkLst>
            <pc:docMk/>
            <pc:sldMk cId="838172587" sldId="275"/>
            <ac:picMk id="5136" creationId="{9F013117-846D-4050-940D-0CE753441DB0}"/>
          </ac:picMkLst>
        </pc:picChg>
      </pc:sldChg>
      <pc:sldChg chg="addSp delSp modSp mod">
        <pc:chgData name="Nicolas Chourot" userId="b45d9d06-ac5c-4c96-83d2-dbd329685689" providerId="ADAL" clId="{B71445DF-F387-4D57-BA64-4DD3D46FED1C}" dt="2022-07-01T12:40:18.926" v="59" actId="1076"/>
        <pc:sldMkLst>
          <pc:docMk/>
          <pc:sldMk cId="1101078072" sldId="276"/>
        </pc:sldMkLst>
        <pc:spChg chg="mod">
          <ac:chgData name="Nicolas Chourot" userId="b45d9d06-ac5c-4c96-83d2-dbd329685689" providerId="ADAL" clId="{B71445DF-F387-4D57-BA64-4DD3D46FED1C}" dt="2022-07-01T12:36:22.798" v="38" actId="20577"/>
          <ac:spMkLst>
            <pc:docMk/>
            <pc:sldMk cId="1101078072" sldId="276"/>
            <ac:spMk id="11" creationId="{C262ADAA-2BAC-469E-ADE5-30776EDF18B4}"/>
          </ac:spMkLst>
        </pc:spChg>
        <pc:picChg chg="add mod">
          <ac:chgData name="Nicolas Chourot" userId="b45d9d06-ac5c-4c96-83d2-dbd329685689" providerId="ADAL" clId="{B71445DF-F387-4D57-BA64-4DD3D46FED1C}" dt="2022-07-01T12:40:11.580" v="58" actId="1076"/>
          <ac:picMkLst>
            <pc:docMk/>
            <pc:sldMk cId="1101078072" sldId="276"/>
            <ac:picMk id="3" creationId="{1C74DC28-DA7D-28A9-F32E-F2ED18BAEE1F}"/>
          </ac:picMkLst>
        </pc:picChg>
        <pc:picChg chg="del mod">
          <ac:chgData name="Nicolas Chourot" userId="b45d9d06-ac5c-4c96-83d2-dbd329685689" providerId="ADAL" clId="{B71445DF-F387-4D57-BA64-4DD3D46FED1C}" dt="2022-07-01T12:32:19.018" v="9" actId="478"/>
          <ac:picMkLst>
            <pc:docMk/>
            <pc:sldMk cId="1101078072" sldId="276"/>
            <ac:picMk id="13" creationId="{FB71ABEB-3E6F-46F0-8B28-84B13D23DA8F}"/>
          </ac:picMkLst>
        </pc:picChg>
        <pc:picChg chg="del">
          <ac:chgData name="Nicolas Chourot" userId="b45d9d06-ac5c-4c96-83d2-dbd329685689" providerId="ADAL" clId="{B71445DF-F387-4D57-BA64-4DD3D46FED1C}" dt="2022-07-01T12:32:19.018" v="9" actId="478"/>
          <ac:picMkLst>
            <pc:docMk/>
            <pc:sldMk cId="1101078072" sldId="276"/>
            <ac:picMk id="14" creationId="{E0B36149-FAA9-4C18-8A43-60672294B69E}"/>
          </ac:picMkLst>
        </pc:picChg>
        <pc:picChg chg="del mod">
          <ac:chgData name="Nicolas Chourot" userId="b45d9d06-ac5c-4c96-83d2-dbd329685689" providerId="ADAL" clId="{B71445DF-F387-4D57-BA64-4DD3D46FED1C}" dt="2022-07-01T12:32:19.018" v="9" actId="478"/>
          <ac:picMkLst>
            <pc:docMk/>
            <pc:sldMk cId="1101078072" sldId="276"/>
            <ac:picMk id="15" creationId="{13FAADF4-6CBA-4555-90F9-5D1782D90117}"/>
          </ac:picMkLst>
        </pc:picChg>
        <pc:picChg chg="del">
          <ac:chgData name="Nicolas Chourot" userId="b45d9d06-ac5c-4c96-83d2-dbd329685689" providerId="ADAL" clId="{B71445DF-F387-4D57-BA64-4DD3D46FED1C}" dt="2022-07-01T12:32:19.018" v="9" actId="478"/>
          <ac:picMkLst>
            <pc:docMk/>
            <pc:sldMk cId="1101078072" sldId="276"/>
            <ac:picMk id="16" creationId="{20AF195D-BCDB-485E-B963-78CF8C434301}"/>
          </ac:picMkLst>
        </pc:picChg>
        <pc:picChg chg="del">
          <ac:chgData name="Nicolas Chourot" userId="b45d9d06-ac5c-4c96-83d2-dbd329685689" providerId="ADAL" clId="{B71445DF-F387-4D57-BA64-4DD3D46FED1C}" dt="2022-07-01T12:32:19.018" v="9" actId="478"/>
          <ac:picMkLst>
            <pc:docMk/>
            <pc:sldMk cId="1101078072" sldId="276"/>
            <ac:picMk id="17" creationId="{18E277C1-304C-47EE-B3A0-75FA7F0831EF}"/>
          </ac:picMkLst>
        </pc:picChg>
        <pc:picChg chg="mod">
          <ac:chgData name="Nicolas Chourot" userId="b45d9d06-ac5c-4c96-83d2-dbd329685689" providerId="ADAL" clId="{B71445DF-F387-4D57-BA64-4DD3D46FED1C}" dt="2022-07-01T12:40:18.926" v="59" actId="1076"/>
          <ac:picMkLst>
            <pc:docMk/>
            <pc:sldMk cId="1101078072" sldId="276"/>
            <ac:picMk id="22" creationId="{DA0E7C65-7498-42CB-893A-A4D2A597CB6B}"/>
          </ac:picMkLst>
        </pc:picChg>
        <pc:picChg chg="add mod">
          <ac:chgData name="Nicolas Chourot" userId="b45d9d06-ac5c-4c96-83d2-dbd329685689" providerId="ADAL" clId="{B71445DF-F387-4D57-BA64-4DD3D46FED1C}" dt="2022-07-01T12:40:09.900" v="57" actId="1076"/>
          <ac:picMkLst>
            <pc:docMk/>
            <pc:sldMk cId="1101078072" sldId="276"/>
            <ac:picMk id="2050" creationId="{DC02D126-B7A6-5B77-32FB-98501B143497}"/>
          </ac:picMkLst>
        </pc:picChg>
        <pc:picChg chg="del mod">
          <ac:chgData name="Nicolas Chourot" userId="b45d9d06-ac5c-4c96-83d2-dbd329685689" providerId="ADAL" clId="{B71445DF-F387-4D57-BA64-4DD3D46FED1C}" dt="2022-07-01T12:32:19.018" v="9" actId="478"/>
          <ac:picMkLst>
            <pc:docMk/>
            <pc:sldMk cId="1101078072" sldId="276"/>
            <ac:picMk id="6146" creationId="{FB0703AC-026D-46D0-A55D-CC24FB85A64D}"/>
          </ac:picMkLst>
        </pc:picChg>
        <pc:picChg chg="mod">
          <ac:chgData name="Nicolas Chourot" userId="b45d9d06-ac5c-4c96-83d2-dbd329685689" providerId="ADAL" clId="{B71445DF-F387-4D57-BA64-4DD3D46FED1C}" dt="2022-07-01T12:40:07.341" v="56" actId="1076"/>
          <ac:picMkLst>
            <pc:docMk/>
            <pc:sldMk cId="1101078072" sldId="276"/>
            <ac:picMk id="6150" creationId="{2EEE0118-C75B-4B2E-8187-4BB91FD6C023}"/>
          </ac:picMkLst>
        </pc:picChg>
      </pc:sldChg>
      <pc:sldChg chg="modSp mod">
        <pc:chgData name="Nicolas Chourot" userId="b45d9d06-ac5c-4c96-83d2-dbd329685689" providerId="ADAL" clId="{B71445DF-F387-4D57-BA64-4DD3D46FED1C}" dt="2022-07-01T12:37:56.480" v="42" actId="20577"/>
        <pc:sldMkLst>
          <pc:docMk/>
          <pc:sldMk cId="1965698508" sldId="277"/>
        </pc:sldMkLst>
        <pc:spChg chg="mod">
          <ac:chgData name="Nicolas Chourot" userId="b45d9d06-ac5c-4c96-83d2-dbd329685689" providerId="ADAL" clId="{B71445DF-F387-4D57-BA64-4DD3D46FED1C}" dt="2022-07-01T12:37:56.480" v="42" actId="20577"/>
          <ac:spMkLst>
            <pc:docMk/>
            <pc:sldMk cId="1965698508" sldId="277"/>
            <ac:spMk id="10" creationId="{03E9F79F-9915-4089-BB75-CD151D3A0612}"/>
          </ac:spMkLst>
        </pc:spChg>
      </pc:sldChg>
      <pc:sldChg chg="modSp mod">
        <pc:chgData name="Nicolas Chourot" userId="b45d9d06-ac5c-4c96-83d2-dbd329685689" providerId="ADAL" clId="{B71445DF-F387-4D57-BA64-4DD3D46FED1C}" dt="2022-07-04T14:02:35.510" v="122" actId="20577"/>
        <pc:sldMkLst>
          <pc:docMk/>
          <pc:sldMk cId="3792132453" sldId="278"/>
        </pc:sldMkLst>
        <pc:spChg chg="mod">
          <ac:chgData name="Nicolas Chourot" userId="b45d9d06-ac5c-4c96-83d2-dbd329685689" providerId="ADAL" clId="{B71445DF-F387-4D57-BA64-4DD3D46FED1C}" dt="2022-07-04T14:02:35.510" v="122" actId="20577"/>
          <ac:spMkLst>
            <pc:docMk/>
            <pc:sldMk cId="3792132453" sldId="278"/>
            <ac:spMk id="3" creationId="{BCF42769-DCB0-4180-8DEB-C969AF2FFFDF}"/>
          </ac:spMkLst>
        </pc:spChg>
      </pc:sldChg>
      <pc:sldChg chg="modSp mod">
        <pc:chgData name="Nicolas Chourot" userId="b45d9d06-ac5c-4c96-83d2-dbd329685689" providerId="ADAL" clId="{B71445DF-F387-4D57-BA64-4DD3D46FED1C}" dt="2022-07-04T14:19:45.378" v="154" actId="113"/>
        <pc:sldMkLst>
          <pc:docMk/>
          <pc:sldMk cId="3923994802" sldId="280"/>
        </pc:sldMkLst>
        <pc:spChg chg="mod">
          <ac:chgData name="Nicolas Chourot" userId="b45d9d06-ac5c-4c96-83d2-dbd329685689" providerId="ADAL" clId="{B71445DF-F387-4D57-BA64-4DD3D46FED1C}" dt="2022-07-04T14:19:45.378" v="154" actId="113"/>
          <ac:spMkLst>
            <pc:docMk/>
            <pc:sldMk cId="3923994802" sldId="280"/>
            <ac:spMk id="3" creationId="{DB5A9B21-5C86-4831-A05E-06FB2426216D}"/>
          </ac:spMkLst>
        </pc:spChg>
      </pc:sldChg>
      <pc:sldChg chg="modSp mod">
        <pc:chgData name="Nicolas Chourot" userId="b45d9d06-ac5c-4c96-83d2-dbd329685689" providerId="ADAL" clId="{B71445DF-F387-4D57-BA64-4DD3D46FED1C}" dt="2022-07-04T14:23:54.167" v="205" actId="20577"/>
        <pc:sldMkLst>
          <pc:docMk/>
          <pc:sldMk cId="3846353628" sldId="283"/>
        </pc:sldMkLst>
        <pc:spChg chg="mod">
          <ac:chgData name="Nicolas Chourot" userId="b45d9d06-ac5c-4c96-83d2-dbd329685689" providerId="ADAL" clId="{B71445DF-F387-4D57-BA64-4DD3D46FED1C}" dt="2022-07-04T14:23:54.167" v="205" actId="20577"/>
          <ac:spMkLst>
            <pc:docMk/>
            <pc:sldMk cId="3846353628" sldId="283"/>
            <ac:spMk id="6" creationId="{CF7F427D-9015-451F-9AB0-703042B86825}"/>
          </ac:spMkLst>
        </pc:spChg>
      </pc:sldChg>
      <pc:sldChg chg="modSp mod">
        <pc:chgData name="Nicolas Chourot" userId="b45d9d06-ac5c-4c96-83d2-dbd329685689" providerId="ADAL" clId="{B71445DF-F387-4D57-BA64-4DD3D46FED1C}" dt="2022-07-04T14:20:29.234" v="169" actId="20577"/>
        <pc:sldMkLst>
          <pc:docMk/>
          <pc:sldMk cId="3575844992" sldId="290"/>
        </pc:sldMkLst>
        <pc:spChg chg="mod">
          <ac:chgData name="Nicolas Chourot" userId="b45d9d06-ac5c-4c96-83d2-dbd329685689" providerId="ADAL" clId="{B71445DF-F387-4D57-BA64-4DD3D46FED1C}" dt="2022-07-04T14:20:29.234" v="169" actId="20577"/>
          <ac:spMkLst>
            <pc:docMk/>
            <pc:sldMk cId="3575844992" sldId="290"/>
            <ac:spMk id="15" creationId="{2B493E42-E1BC-4D68-A61F-F820A7F4FA03}"/>
          </ac:spMkLst>
        </pc:spChg>
      </pc:sldChg>
      <pc:sldChg chg="addSp delSp modSp new mod">
        <pc:chgData name="Nicolas Chourot" userId="b45d9d06-ac5c-4c96-83d2-dbd329685689" providerId="ADAL" clId="{B71445DF-F387-4D57-BA64-4DD3D46FED1C}" dt="2022-07-04T14:18:31.479" v="152" actId="1076"/>
        <pc:sldMkLst>
          <pc:docMk/>
          <pc:sldMk cId="3791595136" sldId="307"/>
        </pc:sldMkLst>
        <pc:spChg chg="del">
          <ac:chgData name="Nicolas Chourot" userId="b45d9d06-ac5c-4c96-83d2-dbd329685689" providerId="ADAL" clId="{B71445DF-F387-4D57-BA64-4DD3D46FED1C}" dt="2022-07-01T13:04:01.085" v="73" actId="478"/>
          <ac:spMkLst>
            <pc:docMk/>
            <pc:sldMk cId="3791595136" sldId="307"/>
            <ac:spMk id="2" creationId="{84401CCE-263B-8071-A832-C53FC0169DA3}"/>
          </ac:spMkLst>
        </pc:spChg>
        <pc:spChg chg="del">
          <ac:chgData name="Nicolas Chourot" userId="b45d9d06-ac5c-4c96-83d2-dbd329685689" providerId="ADAL" clId="{B71445DF-F387-4D57-BA64-4DD3D46FED1C}" dt="2022-07-01T13:04:01.085" v="73" actId="478"/>
          <ac:spMkLst>
            <pc:docMk/>
            <pc:sldMk cId="3791595136" sldId="307"/>
            <ac:spMk id="3" creationId="{08156637-725A-9172-5F6C-879E7855DA40}"/>
          </ac:spMkLst>
        </pc:spChg>
        <pc:spChg chg="add mod">
          <ac:chgData name="Nicolas Chourot" userId="b45d9d06-ac5c-4c96-83d2-dbd329685689" providerId="ADAL" clId="{B71445DF-F387-4D57-BA64-4DD3D46FED1C}" dt="2022-07-04T14:18:25.125" v="151" actId="1076"/>
          <ac:spMkLst>
            <pc:docMk/>
            <pc:sldMk cId="3791595136" sldId="307"/>
            <ac:spMk id="6" creationId="{7B2A88AF-3876-7BA8-0636-11F4DB3D40C1}"/>
          </ac:spMkLst>
        </pc:spChg>
        <pc:picChg chg="add mod">
          <ac:chgData name="Nicolas Chourot" userId="b45d9d06-ac5c-4c96-83d2-dbd329685689" providerId="ADAL" clId="{B71445DF-F387-4D57-BA64-4DD3D46FED1C}" dt="2022-07-04T14:18:31.479" v="152" actId="1076"/>
          <ac:picMkLst>
            <pc:docMk/>
            <pc:sldMk cId="3791595136" sldId="307"/>
            <ac:picMk id="3" creationId="{FFDB444F-FD60-4782-91D1-725F9B9FB2D6}"/>
          </ac:picMkLst>
        </pc:picChg>
        <pc:picChg chg="add mod">
          <ac:chgData name="Nicolas Chourot" userId="b45d9d06-ac5c-4c96-83d2-dbd329685689" providerId="ADAL" clId="{B71445DF-F387-4D57-BA64-4DD3D46FED1C}" dt="2022-07-04T14:16:40.374" v="145" actId="1076"/>
          <ac:picMkLst>
            <pc:docMk/>
            <pc:sldMk cId="3791595136" sldId="307"/>
            <ac:picMk id="5" creationId="{1BCA4327-1EEB-7DBD-AE38-4312C2453376}"/>
          </ac:picMkLst>
        </pc:picChg>
      </pc:sldChg>
    </pc:docChg>
  </pc:docChgLst>
  <pc:docChgLst>
    <pc:chgData name="Nicolas Chourot" userId="S::nicolas.chourot@clg.qc.ca::b45d9d06-ac5c-4c96-83d2-dbd329685689" providerId="AD" clId="Web-{4351DAAD-47FE-134D-51BA-8E978488BBFB}"/>
    <pc:docChg chg="modSld">
      <pc:chgData name="Nicolas Chourot" userId="S::nicolas.chourot@clg.qc.ca::b45d9d06-ac5c-4c96-83d2-dbd329685689" providerId="AD" clId="Web-{4351DAAD-47FE-134D-51BA-8E978488BBFB}" dt="2022-08-22T14:17:17.315" v="5" actId="20577"/>
      <pc:docMkLst>
        <pc:docMk/>
      </pc:docMkLst>
      <pc:sldChg chg="modSp">
        <pc:chgData name="Nicolas Chourot" userId="S::nicolas.chourot@clg.qc.ca::b45d9d06-ac5c-4c96-83d2-dbd329685689" providerId="AD" clId="Web-{4351DAAD-47FE-134D-51BA-8E978488BBFB}" dt="2022-08-22T14:17:17.315" v="5" actId="20577"/>
        <pc:sldMkLst>
          <pc:docMk/>
          <pc:sldMk cId="2893530934" sldId="260"/>
        </pc:sldMkLst>
        <pc:spChg chg="mod">
          <ac:chgData name="Nicolas Chourot" userId="S::nicolas.chourot@clg.qc.ca::b45d9d06-ac5c-4c96-83d2-dbd329685689" providerId="AD" clId="Web-{4351DAAD-47FE-134D-51BA-8E978488BBFB}" dt="2022-08-22T14:17:17.315" v="5" actId="20577"/>
          <ac:spMkLst>
            <pc:docMk/>
            <pc:sldMk cId="2893530934" sldId="260"/>
            <ac:spMk id="25" creationId="{E771C67A-17B1-45FD-8A29-D1C55E2D703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58374-BE48-46B3-A893-2A06A1D14CD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95DA2EC5-8862-453E-AA61-1719DBFF8A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1F948004-38B5-4DF6-A47D-7AB2BECEBCB5}"/>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007E6FDD-A4C0-449D-B9CF-5C491C238317}"/>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21475DC5-8288-4278-885D-AC921D24B9CD}"/>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363467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C2A8C-E04C-491D-982B-B588978CD836}"/>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39E335E5-24A1-4C4C-92B4-34A51EAE1DA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306A52D1-6493-4570-BCEB-1B4E8D66F502}"/>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FBE07350-CDFE-46E6-BC57-50C5F7549D0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60A5CA34-7741-4983-AFA3-DE0A97A7AAF3}"/>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370081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60168ED-F34C-4FE4-9160-467AA22CA2C5}"/>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F5182481-A5B0-4925-BB15-F4E064CF97D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7665856-EEC2-4DB7-A0FF-2C2A703ED713}"/>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0CCDA404-0D56-44B8-91F0-37C6A0AAC32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43DAE41-6C83-49D5-9708-5ADBD6A5C08F}"/>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412895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C016AE-E7D3-418A-B2B3-9CB3C74A0D8C}"/>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C85A778A-009F-4D0B-847F-EA9BC501E5C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2E6BE624-E0DC-4A89-9899-ABECA616E464}"/>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4AB995F0-D68D-431D-935F-8DAFAD39202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94868598-EB67-4CBE-84FE-37048A0A797F}"/>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107128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9687F-BF1C-4712-9869-4836946FBFD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8FC11E33-E898-438F-A58B-544E9903C4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A350F1D-2EAC-4A7E-AB10-5B7FD75831FB}"/>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DE75659C-BC12-44B3-A362-08FEE1B294F7}"/>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EE15FE7D-9B03-4646-87A9-CB17845A06D1}"/>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493880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022C8B-D18D-4DE7-9572-9E9511F9A80C}"/>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87B4E886-1EE2-4F46-8C59-95DF2D5942A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8513CC0C-29F2-45DB-82AE-80D97D64998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CD5D5ADF-DA93-4208-9BA0-7CECA484D083}"/>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6" name="Espace réservé du pied de page 5">
            <a:extLst>
              <a:ext uri="{FF2B5EF4-FFF2-40B4-BE49-F238E27FC236}">
                <a16:creationId xmlns:a16="http://schemas.microsoft.com/office/drawing/2014/main" id="{073AD9EA-ECEA-410A-9F87-9C7A1A47DB71}"/>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DF29F3C2-6066-4F21-95F8-8DFCE1A521B2}"/>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551811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51E59-CB59-4827-A8E4-37F51846A07F}"/>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D812B6E6-CA0B-47EF-AF78-A883165F3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DEB8F68-3E58-474B-B040-C0C2252C9ED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3F305002-B8A1-4B85-86FD-8BBE90F3A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7A23281-9BEC-4E4E-9D12-A221E14B9E3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FF363336-4F30-4447-945D-614953412874}"/>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8" name="Espace réservé du pied de page 7">
            <a:extLst>
              <a:ext uri="{FF2B5EF4-FFF2-40B4-BE49-F238E27FC236}">
                <a16:creationId xmlns:a16="http://schemas.microsoft.com/office/drawing/2014/main" id="{2412E7C1-73B4-4396-B6D5-E3CB5F47931A}"/>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34F10A0B-7C14-4C11-A7F0-3AE77811B3BC}"/>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345834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4A4270-E032-45EC-8ECA-BF47AFA29564}"/>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5C5A3FCF-E870-4322-98C7-022B14E6F18E}"/>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4" name="Espace réservé du pied de page 3">
            <a:extLst>
              <a:ext uri="{FF2B5EF4-FFF2-40B4-BE49-F238E27FC236}">
                <a16:creationId xmlns:a16="http://schemas.microsoft.com/office/drawing/2014/main" id="{A2B627C9-B348-42C1-9BF5-0DC376CC61D3}"/>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C053A80C-7DCD-45DB-9EE0-5A80CD8ACA79}"/>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341879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3CE731F-3853-43B4-AE85-F9507FC2921E}"/>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3" name="Espace réservé du pied de page 2">
            <a:extLst>
              <a:ext uri="{FF2B5EF4-FFF2-40B4-BE49-F238E27FC236}">
                <a16:creationId xmlns:a16="http://schemas.microsoft.com/office/drawing/2014/main" id="{9F147449-3E7F-4B95-8239-3D39CB0192FB}"/>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896A5B87-BCCD-46E7-A7A6-AF3ACA4BBC79}"/>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274618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E576C8-B1DD-4FE0-B345-1E5F1A2FE7D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A65E5A34-224A-4AED-BB91-417DF2194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F9D6CB26-333E-4E99-B814-01A1F082B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623A59B-DB57-4541-8BF5-EA88A0C22CA0}"/>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6" name="Espace réservé du pied de page 5">
            <a:extLst>
              <a:ext uri="{FF2B5EF4-FFF2-40B4-BE49-F238E27FC236}">
                <a16:creationId xmlns:a16="http://schemas.microsoft.com/office/drawing/2014/main" id="{45501FA3-56E6-4F46-B64C-56B8EF8AECAA}"/>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EC4D5E4-D53E-4AD5-9444-DA4C3E341EC9}"/>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138561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3902F-5388-4947-8637-D55EFAB3B1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BCC3C990-CA52-4EB1-A2B9-207FC7CDB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1E8911BB-55FD-4F40-B10A-3C85772EF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09589EC-2808-42B4-BC2D-774F0D0A3A1F}"/>
              </a:ext>
            </a:extLst>
          </p:cNvPr>
          <p:cNvSpPr>
            <a:spLocks noGrp="1"/>
          </p:cNvSpPr>
          <p:nvPr>
            <p:ph type="dt" sz="half" idx="10"/>
          </p:nvPr>
        </p:nvSpPr>
        <p:spPr/>
        <p:txBody>
          <a:bodyPr/>
          <a:lstStyle/>
          <a:p>
            <a:fld id="{E5CC7C26-9551-4DC8-8A50-7A85F483FBD8}" type="datetimeFigureOut">
              <a:rPr lang="fr-CA" smtClean="0"/>
              <a:t>2022-08-26</a:t>
            </a:fld>
            <a:endParaRPr lang="fr-CA"/>
          </a:p>
        </p:txBody>
      </p:sp>
      <p:sp>
        <p:nvSpPr>
          <p:cNvPr id="6" name="Espace réservé du pied de page 5">
            <a:extLst>
              <a:ext uri="{FF2B5EF4-FFF2-40B4-BE49-F238E27FC236}">
                <a16:creationId xmlns:a16="http://schemas.microsoft.com/office/drawing/2014/main" id="{B6100B98-3FF8-485F-89F1-4A640530E31D}"/>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96B04465-956A-447E-9556-7571D215D5A8}"/>
              </a:ext>
            </a:extLst>
          </p:cNvPr>
          <p:cNvSpPr>
            <a:spLocks noGrp="1"/>
          </p:cNvSpPr>
          <p:nvPr>
            <p:ph type="sldNum" sz="quarter" idx="12"/>
          </p:nvPr>
        </p:nvSpPr>
        <p:spPr/>
        <p:txBody>
          <a:bodyPr/>
          <a:lstStyle/>
          <a:p>
            <a:fld id="{AA57DB8A-6B5C-42FC-B138-F6957762A7BA}" type="slidenum">
              <a:rPr lang="fr-CA" smtClean="0"/>
              <a:t>‹N°›</a:t>
            </a:fld>
            <a:endParaRPr lang="fr-CA"/>
          </a:p>
        </p:txBody>
      </p:sp>
    </p:spTree>
    <p:extLst>
      <p:ext uri="{BB962C8B-B14F-4D97-AF65-F5344CB8AC3E}">
        <p14:creationId xmlns:p14="http://schemas.microsoft.com/office/powerpoint/2010/main" val="314074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3D6B80-4FB1-437D-9BD7-A646CD208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62AF3DAD-3923-45C1-B63F-AE23163AD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C4ACFF97-2322-4EBF-977C-FDD2618B43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C7C26-9551-4DC8-8A50-7A85F483FBD8}" type="datetimeFigureOut">
              <a:rPr lang="fr-CA" smtClean="0"/>
              <a:t>2022-08-26</a:t>
            </a:fld>
            <a:endParaRPr lang="fr-CA"/>
          </a:p>
        </p:txBody>
      </p:sp>
      <p:sp>
        <p:nvSpPr>
          <p:cNvPr id="5" name="Espace réservé du pied de page 4">
            <a:extLst>
              <a:ext uri="{FF2B5EF4-FFF2-40B4-BE49-F238E27FC236}">
                <a16:creationId xmlns:a16="http://schemas.microsoft.com/office/drawing/2014/main" id="{FD31A300-6666-4874-895F-1998FEB31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A445EF10-76F9-404F-A207-CA7DC9AE4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7DB8A-6B5C-42FC-B138-F6957762A7BA}" type="slidenum">
              <a:rPr lang="fr-CA" smtClean="0"/>
              <a:t>‹N°›</a:t>
            </a:fld>
            <a:endParaRPr lang="fr-CA"/>
          </a:p>
        </p:txBody>
      </p:sp>
    </p:spTree>
    <p:extLst>
      <p:ext uri="{BB962C8B-B14F-4D97-AF65-F5344CB8AC3E}">
        <p14:creationId xmlns:p14="http://schemas.microsoft.com/office/powerpoint/2010/main" val="2789596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1.jpeg"/><Relationship Id="rId2" Type="http://schemas.openxmlformats.org/officeDocument/2006/relationships/slideLayout" Target="../slideLayouts/slideLayout2.xml"/><Relationship Id="rId16" Type="http://schemas.openxmlformats.org/officeDocument/2006/relationships/image" Target="../media/image15.png"/><Relationship Id="rId1" Type="http://schemas.openxmlformats.org/officeDocument/2006/relationships/themeOverride" Target="../theme/themeOverride10.xml"/><Relationship Id="rId6" Type="http://schemas.openxmlformats.org/officeDocument/2006/relationships/image" Target="../media/image27.png"/><Relationship Id="rId11" Type="http://schemas.openxmlformats.org/officeDocument/2006/relationships/hyperlink" Target="http://www.google.ca/url?sa=i&amp;source=images&amp;cd=&amp;cad=rja&amp;docid=WKjTdFXfzMsTyM&amp;tbnid=8vvtwvk0niF5LM&amp;ved=0CAgQjRw&amp;url=https://www.globalsign.fr/assistance-technique/apache/installer-certificat-ssl.html&amp;ei=ssnfUvveIaPYyAGU7IHoCQ&amp;psig=AFQjCNGCiciG_koKvaaoxpgo8F9T68CLjw&amp;ust=1390484274599201" TargetMode="External"/><Relationship Id="rId5" Type="http://schemas.openxmlformats.org/officeDocument/2006/relationships/image" Target="../media/image26.png"/><Relationship Id="rId15" Type="http://schemas.openxmlformats.org/officeDocument/2006/relationships/image" Target="../media/image34.jpeg"/><Relationship Id="rId10" Type="http://schemas.openxmlformats.org/officeDocument/2006/relationships/image" Target="../media/image30.jpeg"/><Relationship Id="rId4" Type="http://schemas.openxmlformats.org/officeDocument/2006/relationships/image" Target="../media/image25.png"/><Relationship Id="rId9" Type="http://schemas.openxmlformats.org/officeDocument/2006/relationships/hyperlink" Target="http://www.google.ca/url?sa=i&amp;rct=j&amp;q=&amp;esrc=s&amp;source=images&amp;cd=&amp;cad=rja&amp;docid=L3B4LR7qQn4KyM&amp;tbnid=mVApjDUbrVAplM:&amp;ved=0CAUQjRw&amp;url=http://www.digicert.com/iis-ssl-encryption.htm&amp;ei=DsnfUqW1E8nlyAHcuoHYCA&amp;psig=AFQjCNHYGOW46Hi5ZbR-kePeV_kGqZyZFQ&amp;ust=1390484098955813" TargetMode="External"/><Relationship Id="rId14" Type="http://schemas.openxmlformats.org/officeDocument/2006/relationships/image" Target="../media/image3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upload.wikimedia.org/wikipedia/commons/4/49/Internet-transit.svg" TargetMode="Externa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 TargetMode="External"/><Relationship Id="rId7" Type="http://schemas.openxmlformats.org/officeDocument/2006/relationships/hyperlink" Target="https://healthy-decisive-curve.glitch.me/api/bookmarks?sort=%22category" TargetMode="Externa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hyperlink" Target="https://www.google.ca/search?q=html+logo" TargetMode="External"/><Relationship Id="rId5" Type="http://schemas.openxmlformats.org/officeDocument/2006/relationships/hyperlink" Target="https://plump-succinct-trampoline.glitch.me/" TargetMode="External"/><Relationship Id="rId4" Type="http://schemas.openxmlformats.org/officeDocument/2006/relationships/hyperlink" Target="https://stages.clg.qc.ca/"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tmledit.squarefree.com/" TargetMode="Externa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hyperlink" Target="https://www.w3schools.com/html/tryit.asp?filename=tryhtml_default" TargetMode="External"/><Relationship Id="rId5" Type="http://schemas.openxmlformats.org/officeDocument/2006/relationships/hyperlink" Target="https://codepen.io/pen/" TargetMode="External"/><Relationship Id="rId4" Type="http://schemas.openxmlformats.org/officeDocument/2006/relationships/hyperlink" Target="https://cssdec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hyperlink" Target="https://github.com/" TargetMode="Externa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image" Target="../media/image54.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www.w3.org/WhatIs.html#:~:text=Hypertext%20is%20text%20which%20contains,to%20use%20this%20term%20too." TargetMode="External"/><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hyperlink" Target="https://html.spec.whatwg.org/" TargetMode="External"/><Relationship Id="rId5" Type="http://schemas.openxmlformats.org/officeDocument/2006/relationships/hyperlink" Target="https://en.wikipedia.org/wiki/HTML" TargetMode="External"/><Relationship Id="rId4" Type="http://schemas.openxmlformats.org/officeDocument/2006/relationships/hyperlink" Target="https://developer.mozilla.org/en-US/docs/Learn/Getting_started_with_the_web/The_web_and_web_standard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ay2tutorial.com/" TargetMode="External"/><Relationship Id="rId13" Type="http://schemas.openxmlformats.org/officeDocument/2006/relationships/image" Target="../media/image64.png"/><Relationship Id="rId3" Type="http://schemas.openxmlformats.org/officeDocument/2006/relationships/hyperlink" Target="https://www.w3schools.com/html/default.asp" TargetMode="External"/><Relationship Id="rId7" Type="http://schemas.openxmlformats.org/officeDocument/2006/relationships/image" Target="../media/image59.png"/><Relationship Id="rId12" Type="http://schemas.openxmlformats.org/officeDocument/2006/relationships/hyperlink" Target="https://www.w3.org/" TargetMode="External"/><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61.jpeg"/><Relationship Id="rId11" Type="http://schemas.openxmlformats.org/officeDocument/2006/relationships/image" Target="../media/image63.jpeg"/><Relationship Id="rId5" Type="http://schemas.openxmlformats.org/officeDocument/2006/relationships/hyperlink" Target="https://developer.mozilla.org/fr/docs/Learn/HTML/Introduction_to_HTML" TargetMode="External"/><Relationship Id="rId10" Type="http://schemas.openxmlformats.org/officeDocument/2006/relationships/hyperlink" Target="https://html.spec.whatwg.org/" TargetMode="External"/><Relationship Id="rId4" Type="http://schemas.openxmlformats.org/officeDocument/2006/relationships/image" Target="../media/image60.png"/><Relationship Id="rId9" Type="http://schemas.openxmlformats.org/officeDocument/2006/relationships/image" Target="../media/image62.png"/><Relationship Id="rId14" Type="http://schemas.openxmlformats.org/officeDocument/2006/relationships/hyperlink" Target="https://www.youtube.com/watch?v=e3jhKg1ozvw&amp;ab_channel=TheCodingWay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kinsta.com/browser-market-share/" TargetMode="External"/><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s://www.google.ca/url?sa=i&amp;rct=j&amp;q=&amp;esrc=s&amp;source=images&amp;cd=&amp;cad=rja&amp;uact=8&amp;ved=0ahUKEwj-1fvEj7TKAhXCMj4KHelMDIUQjRwIBw&amp;url=http://www.dnnsoftware.com/community-blog/cid/134627/aspnet-webforms-and-mvc-are-dead-to-me&amp;bvm=bv.112064104,d.cWw&amp;psig=AFQjCNGpFpiMkNQi8oqSd9PzzQE9qmm4Bw&amp;ust=1453232613150709"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validator.w3.org/" TargetMode="Externa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75.png"/><Relationship Id="rId5" Type="http://schemas.openxmlformats.org/officeDocument/2006/relationships/image" Target="../media/image59.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28.xml"/><Relationship Id="rId6" Type="http://schemas.openxmlformats.org/officeDocument/2006/relationships/hyperlink" Target="https://www.w3schools.com/tags/default.asp" TargetMode="External"/><Relationship Id="rId5" Type="http://schemas.openxmlformats.org/officeDocument/2006/relationships/image" Target="../media/image77.png"/><Relationship Id="rId4" Type="http://schemas.openxmlformats.org/officeDocument/2006/relationships/hyperlink" Target="https://developer.mozilla.org/fr/docs/Learn/HTML/Introduction_to_HTML/Getting_start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9.png"/><Relationship Id="rId7" Type="http://schemas.openxmlformats.org/officeDocument/2006/relationships/hyperlink" Target="https://stackoverflow.com/questions/271743/whats-the-difference-between-b-and-strong-i-and-em" TargetMode="External"/><Relationship Id="rId2" Type="http://schemas.openxmlformats.org/officeDocument/2006/relationships/slideLayout" Target="../slideLayouts/slideLayout2.xml"/><Relationship Id="rId1" Type="http://schemas.openxmlformats.org/officeDocument/2006/relationships/themeOverride" Target="../theme/themeOverride30.xml"/><Relationship Id="rId6" Type="http://schemas.openxmlformats.org/officeDocument/2006/relationships/image" Target="../media/image80.png"/><Relationship Id="rId5" Type="http://schemas.openxmlformats.org/officeDocument/2006/relationships/hyperlink" Target="https://www.w3resource.com/html/HTML-block-level-and-inline-elements.php" TargetMode="External"/><Relationship Id="rId4" Type="http://schemas.openxmlformats.org/officeDocument/2006/relationships/image" Target="../media/image59.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9.png"/><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hyperlink" Target="https://www.w3resource.com/html/HTML-block-level-and-inline-elements.php" TargetMode="External"/><Relationship Id="rId9"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34.xml"/><Relationship Id="rId6" Type="http://schemas.openxmlformats.org/officeDocument/2006/relationships/image" Target="../media/image82.png"/><Relationship Id="rId5" Type="http://schemas.openxmlformats.org/officeDocument/2006/relationships/hyperlink" Target="https://html.spec.whatwg.org/multipage/named-characters.html" TargetMode="Externa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hyperlink" Target="https://www.w3schools.com/html/html_links.asp"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9671294-C2FD-4A56-9873-39DB38C7804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3808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A" altLang="fr-FR" sz="12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fr-CA" altLang="fr-F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CA0B125-23CF-40A9-AE3F-3740844B2E8E}"/>
              </a:ext>
            </a:extLst>
          </p:cNvPr>
          <p:cNvSpPr>
            <a:spLocks noChangeArrowheads="1"/>
          </p:cNvSpPr>
          <p:nvPr/>
        </p:nvSpPr>
        <p:spPr bwMode="auto">
          <a:xfrm>
            <a:off x="0" y="4198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fr-FR" sz="1400" b="1" i="1" u="none" strike="noStrike" cap="none" normalizeH="0" baseline="0">
                <a:ln>
                  <a:noFill/>
                </a:ln>
                <a:solidFill>
                  <a:schemeClr val="tx1"/>
                </a:solidFill>
                <a:effectLst/>
                <a:latin typeface="Arial" panose="020B0604020202020204" pitchFamily="34" charset="0"/>
                <a:cs typeface="Times New Roman" panose="02020603050405020304" pitchFamily="18" charset="0"/>
              </a:rPr>
              <a:t>	</a:t>
            </a:r>
            <a:endParaRPr kumimoji="0" lang="fr-CA" altLang="fr-FR" sz="1200" b="1" i="1" u="none" strike="noStrike" cap="none" normalizeH="0" baseline="0">
              <a:ln>
                <a:noFill/>
              </a:ln>
              <a:solidFill>
                <a:schemeClr val="tx1"/>
              </a:solidFill>
              <a:effectLst/>
              <a:latin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CA" altLang="fr-FR" sz="1800" b="0" i="0" u="none" strike="noStrike" cap="none" normalizeH="0" baseline="0">
              <a:ln>
                <a:noFill/>
              </a:ln>
              <a:solidFill>
                <a:schemeClr val="tx1"/>
              </a:solidFill>
              <a:effectLst/>
              <a:latin typeface="Arial" panose="020B0604020202020204" pitchFamily="34" charset="0"/>
            </a:endParaRPr>
          </a:p>
        </p:txBody>
      </p:sp>
      <p:sp>
        <p:nvSpPr>
          <p:cNvPr id="3" name="Sous-titre 2">
            <a:extLst>
              <a:ext uri="{FF2B5EF4-FFF2-40B4-BE49-F238E27FC236}">
                <a16:creationId xmlns:a16="http://schemas.microsoft.com/office/drawing/2014/main" id="{5CB0DA7A-6C9B-4288-ADD5-263DE9A7A97C}"/>
              </a:ext>
            </a:extLst>
          </p:cNvPr>
          <p:cNvSpPr>
            <a:spLocks noGrp="1"/>
          </p:cNvSpPr>
          <p:nvPr>
            <p:ph type="subTitle" idx="1"/>
          </p:nvPr>
        </p:nvSpPr>
        <p:spPr>
          <a:xfrm>
            <a:off x="2838450" y="6345238"/>
            <a:ext cx="9144000" cy="369887"/>
          </a:xfrm>
        </p:spPr>
        <p:txBody>
          <a:bodyPr>
            <a:normAutofit fontScale="92500" lnSpcReduction="10000"/>
          </a:bodyPr>
          <a:lstStyle/>
          <a:p>
            <a:pPr algn="r"/>
            <a:r>
              <a:rPr lang="fr-CA"/>
              <a:t>Préparé par Nicolas Chourot</a:t>
            </a:r>
          </a:p>
        </p:txBody>
      </p:sp>
      <p:sp>
        <p:nvSpPr>
          <p:cNvPr id="2" name="Titre 1">
            <a:extLst>
              <a:ext uri="{FF2B5EF4-FFF2-40B4-BE49-F238E27FC236}">
                <a16:creationId xmlns:a16="http://schemas.microsoft.com/office/drawing/2014/main" id="{BFBC42B9-22C6-4888-A421-AF6C755074E2}"/>
              </a:ext>
            </a:extLst>
          </p:cNvPr>
          <p:cNvSpPr>
            <a:spLocks noGrp="1"/>
          </p:cNvSpPr>
          <p:nvPr>
            <p:ph type="ctrTitle"/>
          </p:nvPr>
        </p:nvSpPr>
        <p:spPr>
          <a:xfrm>
            <a:off x="875799" y="107620"/>
            <a:ext cx="10601325" cy="858837"/>
          </a:xfrm>
        </p:spPr>
        <p:txBody>
          <a:bodyPr>
            <a:normAutofit fontScale="90000"/>
          </a:bodyPr>
          <a:lstStyle/>
          <a:p>
            <a:r>
              <a:rPr lang="fr-CA"/>
              <a:t> 420-KB2 - Conception de site Web </a:t>
            </a:r>
          </a:p>
        </p:txBody>
      </p:sp>
      <p:pic>
        <p:nvPicPr>
          <p:cNvPr id="1026" name="Picture 2">
            <a:extLst>
              <a:ext uri="{FF2B5EF4-FFF2-40B4-BE49-F238E27FC236}">
                <a16:creationId xmlns:a16="http://schemas.microsoft.com/office/drawing/2014/main" id="{125E87E6-2446-4656-842C-55D54D4CA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316" y="939246"/>
            <a:ext cx="7667443" cy="546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6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44380-792C-4903-A013-F74C80A3C397}"/>
              </a:ext>
            </a:extLst>
          </p:cNvPr>
          <p:cNvPicPr/>
          <p:nvPr/>
        </p:nvPicPr>
        <p:blipFill>
          <a:blip r:embed="rId3">
            <a:extLst>
              <a:ext uri="{28A0092B-C50C-407E-A947-70E740481C1C}">
                <a14:useLocalDpi xmlns:a14="http://schemas.microsoft.com/office/drawing/2010/main" val="0"/>
              </a:ext>
            </a:extLst>
          </a:blip>
          <a:stretch>
            <a:fillRect/>
          </a:stretch>
        </p:blipFill>
        <p:spPr>
          <a:xfrm>
            <a:off x="502919" y="1120965"/>
            <a:ext cx="6400800" cy="5384165"/>
          </a:xfrm>
          <a:prstGeom prst="rect">
            <a:avLst/>
          </a:prstGeom>
        </p:spPr>
      </p:pic>
      <p:sp>
        <p:nvSpPr>
          <p:cNvPr id="5" name="Rectangle 4">
            <a:extLst>
              <a:ext uri="{FF2B5EF4-FFF2-40B4-BE49-F238E27FC236}">
                <a16:creationId xmlns:a16="http://schemas.microsoft.com/office/drawing/2014/main" id="{5360C10A-13E9-4B7E-8961-8AFD2C9ACCE2}"/>
              </a:ext>
            </a:extLst>
          </p:cNvPr>
          <p:cNvSpPr/>
          <p:nvPr/>
        </p:nvSpPr>
        <p:spPr>
          <a:xfrm>
            <a:off x="5242559"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6" name="Rectangle 5">
            <a:extLst>
              <a:ext uri="{FF2B5EF4-FFF2-40B4-BE49-F238E27FC236}">
                <a16:creationId xmlns:a16="http://schemas.microsoft.com/office/drawing/2014/main" id="{F4E1E626-75E5-47AB-9058-138E67B5AC1B}"/>
              </a:ext>
            </a:extLst>
          </p:cNvPr>
          <p:cNvSpPr/>
          <p:nvPr/>
        </p:nvSpPr>
        <p:spPr>
          <a:xfrm>
            <a:off x="6809231"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7" name="Titre 1">
            <a:extLst>
              <a:ext uri="{FF2B5EF4-FFF2-40B4-BE49-F238E27FC236}">
                <a16:creationId xmlns:a16="http://schemas.microsoft.com/office/drawing/2014/main" id="{17C93D92-F6CD-4659-8140-96604CE85204}"/>
              </a:ext>
            </a:extLst>
          </p:cNvPr>
          <p:cNvSpPr>
            <a:spLocks noGrp="1"/>
          </p:cNvSpPr>
          <p:nvPr>
            <p:ph type="title"/>
          </p:nvPr>
        </p:nvSpPr>
        <p:spPr>
          <a:xfrm>
            <a:off x="502919" y="535813"/>
            <a:ext cx="10515600" cy="457835"/>
          </a:xfrm>
        </p:spPr>
        <p:txBody>
          <a:bodyPr>
            <a:normAutofit fontScale="90000"/>
          </a:bodyPr>
          <a:lstStyle/>
          <a:p>
            <a:r>
              <a:rPr lang="fr-CA" sz="3600" b="1" noProof="1">
                <a:solidFill>
                  <a:srgbClr val="0070C0"/>
                </a:solidFill>
              </a:rPr>
              <a:t>Les cours de la branche Web du programme 420.B0</a:t>
            </a:r>
          </a:p>
        </p:txBody>
      </p:sp>
      <p:sp>
        <p:nvSpPr>
          <p:cNvPr id="8" name="Rectangle 7">
            <a:extLst>
              <a:ext uri="{FF2B5EF4-FFF2-40B4-BE49-F238E27FC236}">
                <a16:creationId xmlns:a16="http://schemas.microsoft.com/office/drawing/2014/main" id="{4009B41F-813B-4E39-9E41-2DBFD1AF56F5}"/>
              </a:ext>
            </a:extLst>
          </p:cNvPr>
          <p:cNvSpPr/>
          <p:nvPr/>
        </p:nvSpPr>
        <p:spPr>
          <a:xfrm>
            <a:off x="2804159" y="4699317"/>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9" name="Flèche : droite 8">
            <a:extLst>
              <a:ext uri="{FF2B5EF4-FFF2-40B4-BE49-F238E27FC236}">
                <a16:creationId xmlns:a16="http://schemas.microsoft.com/office/drawing/2014/main" id="{1F5DB7E9-813D-4EC4-BBE7-6FFD0FBABE78}"/>
              </a:ext>
            </a:extLst>
          </p:cNvPr>
          <p:cNvSpPr/>
          <p:nvPr/>
        </p:nvSpPr>
        <p:spPr>
          <a:xfrm rot="10800000">
            <a:off x="3672841" y="5871419"/>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10" name="ZoneTexte 9">
            <a:extLst>
              <a:ext uri="{FF2B5EF4-FFF2-40B4-BE49-F238E27FC236}">
                <a16:creationId xmlns:a16="http://schemas.microsoft.com/office/drawing/2014/main" id="{03E9F79F-9915-4089-BB75-CD151D3A0612}"/>
              </a:ext>
            </a:extLst>
          </p:cNvPr>
          <p:cNvSpPr txBox="1"/>
          <p:nvPr/>
        </p:nvSpPr>
        <p:spPr>
          <a:xfrm>
            <a:off x="6809232" y="1118430"/>
            <a:ext cx="4980432" cy="369332"/>
          </a:xfrm>
          <a:prstGeom prst="rect">
            <a:avLst/>
          </a:prstGeom>
          <a:noFill/>
        </p:spPr>
        <p:txBody>
          <a:bodyPr wrap="square" rtlCol="0">
            <a:spAutoFit/>
          </a:bodyPr>
          <a:lstStyle/>
          <a:p>
            <a:r>
              <a:rPr lang="fr-CA" noProof="1"/>
              <a:t>Veille technologique portion Web (3 rencontres):</a:t>
            </a:r>
          </a:p>
        </p:txBody>
      </p:sp>
      <p:sp>
        <p:nvSpPr>
          <p:cNvPr id="11" name="ZoneTexte 10">
            <a:extLst>
              <a:ext uri="{FF2B5EF4-FFF2-40B4-BE49-F238E27FC236}">
                <a16:creationId xmlns:a16="http://schemas.microsoft.com/office/drawing/2014/main" id="{F1555D59-76CD-4A26-A7EF-3F6520638335}"/>
              </a:ext>
            </a:extLst>
          </p:cNvPr>
          <p:cNvSpPr txBox="1"/>
          <p:nvPr/>
        </p:nvSpPr>
        <p:spPr>
          <a:xfrm>
            <a:off x="6809230" y="1545189"/>
            <a:ext cx="4980431" cy="1384995"/>
          </a:xfrm>
          <a:prstGeom prst="rect">
            <a:avLst/>
          </a:prstGeom>
          <a:noFill/>
        </p:spPr>
        <p:txBody>
          <a:bodyPr wrap="square" rtlCol="0">
            <a:spAutoFit/>
          </a:bodyPr>
          <a:lstStyle/>
          <a:p>
            <a:pPr marL="285750" indent="-285750">
              <a:buFont typeface="Wingdings" panose="05000000000000000000" pitchFamily="2" charset="2"/>
              <a:buChar char="q"/>
            </a:pPr>
            <a:r>
              <a:rPr lang="fr-CA" sz="1400" noProof="1"/>
              <a:t>Infographie Web</a:t>
            </a:r>
            <a:endParaRPr lang="fr-CA" sz="1400" b="1" noProof="1"/>
          </a:p>
          <a:p>
            <a:pPr marL="285750" indent="-285750">
              <a:buFont typeface="Wingdings" panose="05000000000000000000" pitchFamily="2" charset="2"/>
              <a:buChar char="q"/>
            </a:pPr>
            <a:r>
              <a:rPr lang="fr-CA" sz="1400" noProof="1"/>
              <a:t>Interactions graphiques</a:t>
            </a:r>
            <a:endParaRPr lang="fr-CA" sz="1400" b="1" noProof="1"/>
          </a:p>
          <a:p>
            <a:pPr marL="285750" indent="-285750">
              <a:buFont typeface="Wingdings" panose="05000000000000000000" pitchFamily="2" charset="2"/>
              <a:buChar char="q"/>
            </a:pPr>
            <a:r>
              <a:rPr lang="fr-CA" sz="1400" noProof="1"/>
              <a:t>API Google</a:t>
            </a:r>
          </a:p>
          <a:p>
            <a:endParaRPr lang="fr-CA" sz="1400" noProof="1"/>
          </a:p>
          <a:p>
            <a:endParaRPr lang="fr-CA" sz="1400" noProof="1"/>
          </a:p>
          <a:p>
            <a:pPr marL="285750" indent="-285750">
              <a:buFont typeface="Wingdings" panose="05000000000000000000" pitchFamily="2" charset="2"/>
              <a:buChar char="q"/>
            </a:pPr>
            <a:endParaRPr lang="fr-CA" sz="1400" noProof="1"/>
          </a:p>
        </p:txBody>
      </p:sp>
      <p:sp>
        <p:nvSpPr>
          <p:cNvPr id="17" name="Rectangle 16">
            <a:extLst>
              <a:ext uri="{FF2B5EF4-FFF2-40B4-BE49-F238E27FC236}">
                <a16:creationId xmlns:a16="http://schemas.microsoft.com/office/drawing/2014/main" id="{EC72A358-9ADD-41C9-AC1F-3230E0142951}"/>
              </a:ext>
            </a:extLst>
          </p:cNvPr>
          <p:cNvSpPr/>
          <p:nvPr/>
        </p:nvSpPr>
        <p:spPr>
          <a:xfrm>
            <a:off x="2731007"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pic>
        <p:nvPicPr>
          <p:cNvPr id="21" name="Image 20">
            <a:extLst>
              <a:ext uri="{FF2B5EF4-FFF2-40B4-BE49-F238E27FC236}">
                <a16:creationId xmlns:a16="http://schemas.microsoft.com/office/drawing/2014/main" id="{79D98095-F954-4694-A329-59978537382A}"/>
              </a:ext>
            </a:extLst>
          </p:cNvPr>
          <p:cNvPicPr>
            <a:picLocks noChangeAspect="1"/>
          </p:cNvPicPr>
          <p:nvPr/>
        </p:nvPicPr>
        <p:blipFill>
          <a:blip r:embed="rId4"/>
          <a:stretch>
            <a:fillRect/>
          </a:stretch>
        </p:blipFill>
        <p:spPr>
          <a:xfrm>
            <a:off x="7661147" y="5199117"/>
            <a:ext cx="3072384" cy="1075836"/>
          </a:xfrm>
          <a:prstGeom prst="rect">
            <a:avLst/>
          </a:prstGeom>
        </p:spPr>
      </p:pic>
      <p:pic>
        <p:nvPicPr>
          <p:cNvPr id="22" name="Image 21">
            <a:extLst>
              <a:ext uri="{FF2B5EF4-FFF2-40B4-BE49-F238E27FC236}">
                <a16:creationId xmlns:a16="http://schemas.microsoft.com/office/drawing/2014/main" id="{83BB2E16-B589-4B70-A5C5-9AFF4F813676}"/>
              </a:ext>
            </a:extLst>
          </p:cNvPr>
          <p:cNvPicPr>
            <a:picLocks noChangeAspect="1"/>
          </p:cNvPicPr>
          <p:nvPr/>
        </p:nvPicPr>
        <p:blipFill>
          <a:blip r:embed="rId5"/>
          <a:stretch>
            <a:fillRect/>
          </a:stretch>
        </p:blipFill>
        <p:spPr>
          <a:xfrm>
            <a:off x="9084322" y="2581154"/>
            <a:ext cx="2544608" cy="2258450"/>
          </a:xfrm>
          <a:prstGeom prst="rect">
            <a:avLst/>
          </a:prstGeom>
        </p:spPr>
      </p:pic>
      <p:pic>
        <p:nvPicPr>
          <p:cNvPr id="23" name="Image 22">
            <a:extLst>
              <a:ext uri="{FF2B5EF4-FFF2-40B4-BE49-F238E27FC236}">
                <a16:creationId xmlns:a16="http://schemas.microsoft.com/office/drawing/2014/main" id="{44EBBCD3-E2D1-4255-B7F7-D3D2A0FD6C16}"/>
              </a:ext>
            </a:extLst>
          </p:cNvPr>
          <p:cNvPicPr>
            <a:picLocks noChangeAspect="1"/>
          </p:cNvPicPr>
          <p:nvPr/>
        </p:nvPicPr>
        <p:blipFill>
          <a:blip r:embed="rId6"/>
          <a:stretch>
            <a:fillRect/>
          </a:stretch>
        </p:blipFill>
        <p:spPr>
          <a:xfrm>
            <a:off x="7094390" y="2581154"/>
            <a:ext cx="1799260" cy="2344056"/>
          </a:xfrm>
          <a:prstGeom prst="rect">
            <a:avLst/>
          </a:prstGeom>
        </p:spPr>
      </p:pic>
    </p:spTree>
    <p:extLst>
      <p:ext uri="{BB962C8B-B14F-4D97-AF65-F5344CB8AC3E}">
        <p14:creationId xmlns:p14="http://schemas.microsoft.com/office/powerpoint/2010/main" val="1965698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79EDAE-9C6D-57F2-07CE-602DDF7BB5D4}"/>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390CCFED-7C75-1870-B531-9988BDEE2E77}"/>
              </a:ext>
            </a:extLst>
          </p:cNvPr>
          <p:cNvSpPr>
            <a:spLocks noGrp="1"/>
          </p:cNvSpPr>
          <p:nvPr>
            <p:ph type="title"/>
          </p:nvPr>
        </p:nvSpPr>
        <p:spPr>
          <a:xfrm>
            <a:off x="587679" y="1508450"/>
            <a:ext cx="10515600" cy="1325563"/>
          </a:xfrm>
        </p:spPr>
        <p:txBody>
          <a:bodyPr/>
          <a:lstStyle/>
          <a:p>
            <a:pPr algn="ctr"/>
            <a:r>
              <a:rPr lang="fr-CA" b="1"/>
              <a:t>Pourquoi apprendre le HTML?</a:t>
            </a:r>
          </a:p>
        </p:txBody>
      </p:sp>
      <p:sp>
        <p:nvSpPr>
          <p:cNvPr id="3" name="Espace réservé du contenu 2">
            <a:extLst>
              <a:ext uri="{FF2B5EF4-FFF2-40B4-BE49-F238E27FC236}">
                <a16:creationId xmlns:a16="http://schemas.microsoft.com/office/drawing/2014/main" id="{379348C7-7125-E69A-524B-28DD3B92986F}"/>
              </a:ext>
            </a:extLst>
          </p:cNvPr>
          <p:cNvSpPr>
            <a:spLocks noGrp="1"/>
          </p:cNvSpPr>
          <p:nvPr>
            <p:ph idx="1"/>
          </p:nvPr>
        </p:nvSpPr>
        <p:spPr>
          <a:xfrm>
            <a:off x="838200" y="2851824"/>
            <a:ext cx="10515600" cy="1074150"/>
          </a:xfrm>
        </p:spPr>
        <p:txBody>
          <a:bodyPr/>
          <a:lstStyle/>
          <a:p>
            <a:pPr marL="0" indent="0" algn="ctr">
              <a:buNone/>
            </a:pPr>
            <a:r>
              <a:rPr lang="fr-CA"/>
              <a:t>Avant d’aborder l’apprentissage du HTML il est important de comprendre sont rôle dans un contexte global applicatif.</a:t>
            </a:r>
          </a:p>
        </p:txBody>
      </p:sp>
      <p:sp>
        <p:nvSpPr>
          <p:cNvPr id="4" name="Titre 1">
            <a:extLst>
              <a:ext uri="{FF2B5EF4-FFF2-40B4-BE49-F238E27FC236}">
                <a16:creationId xmlns:a16="http://schemas.microsoft.com/office/drawing/2014/main" id="{00CFCDD3-EA1C-2774-E482-4496A13FCF76}"/>
              </a:ext>
            </a:extLst>
          </p:cNvPr>
          <p:cNvSpPr txBox="1">
            <a:spLocks/>
          </p:cNvSpPr>
          <p:nvPr/>
        </p:nvSpPr>
        <p:spPr>
          <a:xfrm>
            <a:off x="587679" y="3925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CA" b="1"/>
              <a:t>Qu’est-ce qu’une application Web?</a:t>
            </a:r>
          </a:p>
        </p:txBody>
      </p:sp>
    </p:spTree>
    <p:extLst>
      <p:ext uri="{BB962C8B-B14F-4D97-AF65-F5344CB8AC3E}">
        <p14:creationId xmlns:p14="http://schemas.microsoft.com/office/powerpoint/2010/main" val="2263889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AWS logo 2 - JDRF">
            <a:extLst>
              <a:ext uri="{FF2B5EF4-FFF2-40B4-BE49-F238E27FC236}">
                <a16:creationId xmlns:a16="http://schemas.microsoft.com/office/drawing/2014/main" id="{4B6DCA7A-7A75-4153-97F9-F08DFB4C4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519" y="5296243"/>
            <a:ext cx="2006962" cy="150522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682090B-AF27-4503-817C-6F7614830E49}"/>
              </a:ext>
            </a:extLst>
          </p:cNvPr>
          <p:cNvSpPr>
            <a:spLocks noGrp="1"/>
          </p:cNvSpPr>
          <p:nvPr>
            <p:ph type="title"/>
          </p:nvPr>
        </p:nvSpPr>
        <p:spPr/>
        <p:txBody>
          <a:bodyPr/>
          <a:lstStyle/>
          <a:p>
            <a:r>
              <a:rPr lang="fr-CA" b="1"/>
              <a:t>Application Web client / serveur</a:t>
            </a:r>
          </a:p>
        </p:txBody>
      </p:sp>
      <p:pic>
        <p:nvPicPr>
          <p:cNvPr id="5" name="Picture 7" descr="PC blank screen">
            <a:extLst>
              <a:ext uri="{FF2B5EF4-FFF2-40B4-BE49-F238E27FC236}">
                <a16:creationId xmlns:a16="http://schemas.microsoft.com/office/drawing/2014/main" id="{3C028295-D8E9-44A9-BB17-5B88F3AD89A8}"/>
              </a:ext>
            </a:extLst>
          </p:cNvPr>
          <p:cNvPicPr>
            <a:picLocks noChangeAspect="1" noChangeArrowheads="1"/>
          </p:cNvPicPr>
          <p:nvPr/>
        </p:nvPicPr>
        <p:blipFill>
          <a:blip r:embed="rId4" cstate="print">
            <a:grayscl/>
          </a:blip>
          <a:srcRect/>
          <a:stretch>
            <a:fillRect/>
          </a:stretch>
        </p:blipFill>
        <p:spPr bwMode="auto">
          <a:xfrm>
            <a:off x="1335386" y="2840078"/>
            <a:ext cx="934934" cy="932681"/>
          </a:xfrm>
          <a:prstGeom prst="rect">
            <a:avLst/>
          </a:prstGeom>
          <a:noFill/>
          <a:ln w="9525">
            <a:noFill/>
            <a:miter lim="800000"/>
            <a:headEnd/>
            <a:tailEnd/>
          </a:ln>
        </p:spPr>
      </p:pic>
      <p:pic>
        <p:nvPicPr>
          <p:cNvPr id="6" name="Picture 10" descr="Server">
            <a:extLst>
              <a:ext uri="{FF2B5EF4-FFF2-40B4-BE49-F238E27FC236}">
                <a16:creationId xmlns:a16="http://schemas.microsoft.com/office/drawing/2014/main" id="{8AD308CB-964C-4E41-9FFF-A6183BD0D2CF}"/>
              </a:ext>
            </a:extLst>
          </p:cNvPr>
          <p:cNvPicPr>
            <a:picLocks noChangeAspect="1" noChangeArrowheads="1"/>
          </p:cNvPicPr>
          <p:nvPr/>
        </p:nvPicPr>
        <p:blipFill>
          <a:blip r:embed="rId5" cstate="print">
            <a:grayscl/>
          </a:blip>
          <a:srcRect/>
          <a:stretch>
            <a:fillRect/>
          </a:stretch>
        </p:blipFill>
        <p:spPr bwMode="auto">
          <a:xfrm>
            <a:off x="7772236" y="3988535"/>
            <a:ext cx="711848" cy="1049780"/>
          </a:xfrm>
          <a:prstGeom prst="rect">
            <a:avLst/>
          </a:prstGeom>
          <a:noFill/>
          <a:ln w="9525">
            <a:noFill/>
            <a:miter lim="800000"/>
            <a:headEnd/>
            <a:tailEnd/>
          </a:ln>
        </p:spPr>
      </p:pic>
      <p:pic>
        <p:nvPicPr>
          <p:cNvPr id="7" name="Picture 3" descr="D:\Users\lppinson\Pictures\1278011334_Chrome.png">
            <a:extLst>
              <a:ext uri="{FF2B5EF4-FFF2-40B4-BE49-F238E27FC236}">
                <a16:creationId xmlns:a16="http://schemas.microsoft.com/office/drawing/2014/main" id="{C31A3287-06B5-4EA5-9C45-7C1BC9A0E2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0974" y="2123235"/>
            <a:ext cx="466555" cy="4665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Users\lppinson\Pictures\1278011344_Safari.png">
            <a:extLst>
              <a:ext uri="{FF2B5EF4-FFF2-40B4-BE49-F238E27FC236}">
                <a16:creationId xmlns:a16="http://schemas.microsoft.com/office/drawing/2014/main" id="{AC1BAB7A-26D5-40AE-ABDF-653A8F2259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0429" y="3813334"/>
            <a:ext cx="527644" cy="527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Users\lppinson\Pictures\1278011256_Firefox.png">
            <a:extLst>
              <a:ext uri="{FF2B5EF4-FFF2-40B4-BE49-F238E27FC236}">
                <a16:creationId xmlns:a16="http://schemas.microsoft.com/office/drawing/2014/main" id="{D3D1D2EF-5D88-44E1-81F4-8794132F744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7261" y="2673928"/>
            <a:ext cx="504139" cy="5041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1.gstatic.com/images?q=tbn:ANd9GcR47NLUbbPB52h4XvkNWDbkzGUorCVUfRQGB6Lv0PVl1ba4L-_E">
            <a:hlinkClick r:id="rId9"/>
            <a:extLst>
              <a:ext uri="{FF2B5EF4-FFF2-40B4-BE49-F238E27FC236}">
                <a16:creationId xmlns:a16="http://schemas.microsoft.com/office/drawing/2014/main" id="{E10F3746-8038-4832-B07F-44132ACD31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90518" y="3031010"/>
            <a:ext cx="567449" cy="5390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t1.gstatic.com/images?q=tbn:ANd9GcSidehn4AYyOTcApO1yZvzXgjMvGW2OBGEZTGgBgT6Ad_0_MiQOvA">
            <a:hlinkClick r:id="rId11"/>
            <a:extLst>
              <a:ext uri="{FF2B5EF4-FFF2-40B4-BE49-F238E27FC236}">
                <a16:creationId xmlns:a16="http://schemas.microsoft.com/office/drawing/2014/main" id="{4DEC1B0D-B67C-4422-930C-62BCFB4DB19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77986" y="3031010"/>
            <a:ext cx="605704" cy="539077"/>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Alternate Process 12">
            <a:extLst>
              <a:ext uri="{FF2B5EF4-FFF2-40B4-BE49-F238E27FC236}">
                <a16:creationId xmlns:a16="http://schemas.microsoft.com/office/drawing/2014/main" id="{121131A3-D7AF-433B-96C0-D6FE38271426}"/>
              </a:ext>
            </a:extLst>
          </p:cNvPr>
          <p:cNvSpPr/>
          <p:nvPr/>
        </p:nvSpPr>
        <p:spPr bwMode="auto">
          <a:xfrm>
            <a:off x="7449363" y="2885718"/>
            <a:ext cx="3139671" cy="793366"/>
          </a:xfrm>
          <a:prstGeom prst="flowChartAlternateProcess">
            <a:avLst/>
          </a:prstGeom>
          <a:noFill/>
          <a:ln>
            <a:solidFill>
              <a:schemeClr val="accent6">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CA" sz="2300">
              <a:solidFill>
                <a:schemeClr val="tx1"/>
              </a:solidFill>
              <a:latin typeface="Segoe" pitchFamily="34" charset="0"/>
            </a:endParaRPr>
          </a:p>
        </p:txBody>
      </p:sp>
      <p:sp>
        <p:nvSpPr>
          <p:cNvPr id="14" name="Flowchart: Alternate Process 13">
            <a:extLst>
              <a:ext uri="{FF2B5EF4-FFF2-40B4-BE49-F238E27FC236}">
                <a16:creationId xmlns:a16="http://schemas.microsoft.com/office/drawing/2014/main" id="{5173E0D8-C721-4AB8-8B3B-8614D9E95D15}"/>
              </a:ext>
            </a:extLst>
          </p:cNvPr>
          <p:cNvSpPr/>
          <p:nvPr/>
        </p:nvSpPr>
        <p:spPr bwMode="auto">
          <a:xfrm>
            <a:off x="7424326" y="2060105"/>
            <a:ext cx="3164707" cy="552482"/>
          </a:xfrm>
          <a:prstGeom prst="flowChartAlternateProcess">
            <a:avLst/>
          </a:prstGeom>
          <a:noFill/>
          <a:ln>
            <a:solidFill>
              <a:schemeClr val="accent6">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CA" sz="2300">
              <a:solidFill>
                <a:schemeClr val="tx1"/>
              </a:solidFill>
              <a:latin typeface="Segoe" pitchFamily="34" charset="0"/>
            </a:endParaRPr>
          </a:p>
        </p:txBody>
      </p:sp>
      <p:sp>
        <p:nvSpPr>
          <p:cNvPr id="15" name="TextBox 10">
            <a:extLst>
              <a:ext uri="{FF2B5EF4-FFF2-40B4-BE49-F238E27FC236}">
                <a16:creationId xmlns:a16="http://schemas.microsoft.com/office/drawing/2014/main" id="{3BFB952A-0C5B-4A3E-986A-6242BE4EDAD4}"/>
              </a:ext>
            </a:extLst>
          </p:cNvPr>
          <p:cNvSpPr txBox="1"/>
          <p:nvPr/>
        </p:nvSpPr>
        <p:spPr>
          <a:xfrm>
            <a:off x="7425520" y="2147719"/>
            <a:ext cx="3010183" cy="369332"/>
          </a:xfrm>
          <a:prstGeom prst="rect">
            <a:avLst/>
          </a:prstGeom>
          <a:noFill/>
        </p:spPr>
        <p:txBody>
          <a:bodyPr wrap="none" rtlCol="0">
            <a:spAutoFit/>
          </a:bodyPr>
          <a:lstStyle/>
          <a:p>
            <a:r>
              <a:rPr lang="fr-CA"/>
              <a:t>Application </a:t>
            </a:r>
            <a:r>
              <a:rPr lang="fr-CA" sz="1400"/>
              <a:t>(PHP, C#, JavaScript, … )</a:t>
            </a:r>
            <a:endParaRPr lang="fr-CA"/>
          </a:p>
        </p:txBody>
      </p:sp>
      <p:sp>
        <p:nvSpPr>
          <p:cNvPr id="16" name="TextBox 15">
            <a:extLst>
              <a:ext uri="{FF2B5EF4-FFF2-40B4-BE49-F238E27FC236}">
                <a16:creationId xmlns:a16="http://schemas.microsoft.com/office/drawing/2014/main" id="{0645E9AF-7E17-466F-B9B7-465A71D9210C}"/>
              </a:ext>
            </a:extLst>
          </p:cNvPr>
          <p:cNvSpPr txBox="1"/>
          <p:nvPr/>
        </p:nvSpPr>
        <p:spPr>
          <a:xfrm>
            <a:off x="1264609" y="1679469"/>
            <a:ext cx="725968" cy="369332"/>
          </a:xfrm>
          <a:prstGeom prst="rect">
            <a:avLst/>
          </a:prstGeom>
          <a:noFill/>
        </p:spPr>
        <p:txBody>
          <a:bodyPr wrap="none" rtlCol="0">
            <a:spAutoFit/>
          </a:bodyPr>
          <a:lstStyle/>
          <a:p>
            <a:r>
              <a:rPr lang="fr-CA"/>
              <a:t>Client</a:t>
            </a:r>
          </a:p>
        </p:txBody>
      </p:sp>
      <p:sp>
        <p:nvSpPr>
          <p:cNvPr id="17" name="TextBox 17">
            <a:extLst>
              <a:ext uri="{FF2B5EF4-FFF2-40B4-BE49-F238E27FC236}">
                <a16:creationId xmlns:a16="http://schemas.microsoft.com/office/drawing/2014/main" id="{6413EAF7-4350-44B2-AA62-78BB0C9CB562}"/>
              </a:ext>
            </a:extLst>
          </p:cNvPr>
          <p:cNvSpPr txBox="1"/>
          <p:nvPr/>
        </p:nvSpPr>
        <p:spPr>
          <a:xfrm>
            <a:off x="7341851" y="1609893"/>
            <a:ext cx="907493" cy="369332"/>
          </a:xfrm>
          <a:prstGeom prst="rect">
            <a:avLst/>
          </a:prstGeom>
          <a:noFill/>
        </p:spPr>
        <p:txBody>
          <a:bodyPr wrap="none" rtlCol="0">
            <a:spAutoFit/>
          </a:bodyPr>
          <a:lstStyle/>
          <a:p>
            <a:r>
              <a:rPr lang="fr-CA"/>
              <a:t>Serveur</a:t>
            </a:r>
          </a:p>
        </p:txBody>
      </p:sp>
      <p:sp>
        <p:nvSpPr>
          <p:cNvPr id="18" name="Right Arrow 14">
            <a:extLst>
              <a:ext uri="{FF2B5EF4-FFF2-40B4-BE49-F238E27FC236}">
                <a16:creationId xmlns:a16="http://schemas.microsoft.com/office/drawing/2014/main" id="{0B0E21E5-8DF4-44ED-AC44-B07734EB6551}"/>
              </a:ext>
            </a:extLst>
          </p:cNvPr>
          <p:cNvSpPr/>
          <p:nvPr/>
        </p:nvSpPr>
        <p:spPr>
          <a:xfrm>
            <a:off x="3392264" y="3144125"/>
            <a:ext cx="1140963" cy="135195"/>
          </a:xfrm>
          <a:prstGeom prst="righ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Right Arrow 20">
            <a:extLst>
              <a:ext uri="{FF2B5EF4-FFF2-40B4-BE49-F238E27FC236}">
                <a16:creationId xmlns:a16="http://schemas.microsoft.com/office/drawing/2014/main" id="{579C172C-AFB3-4FD4-B832-2989767AA380}"/>
              </a:ext>
            </a:extLst>
          </p:cNvPr>
          <p:cNvSpPr/>
          <p:nvPr/>
        </p:nvSpPr>
        <p:spPr>
          <a:xfrm>
            <a:off x="6096000" y="3144126"/>
            <a:ext cx="1231762" cy="133712"/>
          </a:xfrm>
          <a:prstGeom prst="righ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ight Arrow 22">
            <a:extLst>
              <a:ext uri="{FF2B5EF4-FFF2-40B4-BE49-F238E27FC236}">
                <a16:creationId xmlns:a16="http://schemas.microsoft.com/office/drawing/2014/main" id="{268D6E36-29F7-431D-8BA9-4298EA88B41A}"/>
              </a:ext>
            </a:extLst>
          </p:cNvPr>
          <p:cNvSpPr/>
          <p:nvPr/>
        </p:nvSpPr>
        <p:spPr>
          <a:xfrm rot="10800000">
            <a:off x="6261418" y="3364779"/>
            <a:ext cx="1066343" cy="133711"/>
          </a:xfrm>
          <a:prstGeom prst="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Right Arrow 23">
            <a:extLst>
              <a:ext uri="{FF2B5EF4-FFF2-40B4-BE49-F238E27FC236}">
                <a16:creationId xmlns:a16="http://schemas.microsoft.com/office/drawing/2014/main" id="{380A1477-4A02-4437-85CA-4D950E021C74}"/>
              </a:ext>
            </a:extLst>
          </p:cNvPr>
          <p:cNvSpPr/>
          <p:nvPr/>
        </p:nvSpPr>
        <p:spPr>
          <a:xfrm rot="10800000">
            <a:off x="3392263" y="3364779"/>
            <a:ext cx="1350626" cy="135196"/>
          </a:xfrm>
          <a:prstGeom prst="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Cloud 11">
            <a:extLst>
              <a:ext uri="{FF2B5EF4-FFF2-40B4-BE49-F238E27FC236}">
                <a16:creationId xmlns:a16="http://schemas.microsoft.com/office/drawing/2014/main" id="{005056A2-B0E2-46F7-B477-E1DE8221229A}"/>
              </a:ext>
            </a:extLst>
          </p:cNvPr>
          <p:cNvSpPr/>
          <p:nvPr/>
        </p:nvSpPr>
        <p:spPr>
          <a:xfrm>
            <a:off x="4533227" y="2688770"/>
            <a:ext cx="1728192" cy="1279774"/>
          </a:xfrm>
          <a:prstGeom prst="cloud">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ight Arrow 24">
            <a:extLst>
              <a:ext uri="{FF2B5EF4-FFF2-40B4-BE49-F238E27FC236}">
                <a16:creationId xmlns:a16="http://schemas.microsoft.com/office/drawing/2014/main" id="{3E161738-6E75-4175-BC58-F06951EE9B6C}"/>
              </a:ext>
            </a:extLst>
          </p:cNvPr>
          <p:cNvSpPr/>
          <p:nvPr/>
        </p:nvSpPr>
        <p:spPr>
          <a:xfrm rot="5400000">
            <a:off x="7897905" y="2696322"/>
            <a:ext cx="243597" cy="135195"/>
          </a:xfrm>
          <a:prstGeom prst="rightArrow">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ight Arrow 25">
            <a:extLst>
              <a:ext uri="{FF2B5EF4-FFF2-40B4-BE49-F238E27FC236}">
                <a16:creationId xmlns:a16="http://schemas.microsoft.com/office/drawing/2014/main" id="{DD99CC9B-46D7-4A45-B073-C60418B29B37}"/>
              </a:ext>
            </a:extLst>
          </p:cNvPr>
          <p:cNvSpPr/>
          <p:nvPr/>
        </p:nvSpPr>
        <p:spPr>
          <a:xfrm rot="16200000">
            <a:off x="9892709" y="2677661"/>
            <a:ext cx="243597" cy="135195"/>
          </a:xfrm>
          <a:prstGeom prst="rightArrow">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TextBox 26">
            <a:extLst>
              <a:ext uri="{FF2B5EF4-FFF2-40B4-BE49-F238E27FC236}">
                <a16:creationId xmlns:a16="http://schemas.microsoft.com/office/drawing/2014/main" id="{5F2805B0-7202-46B0-8C43-A9E284B9F532}"/>
              </a:ext>
            </a:extLst>
          </p:cNvPr>
          <p:cNvSpPr txBox="1"/>
          <p:nvPr/>
        </p:nvSpPr>
        <p:spPr>
          <a:xfrm>
            <a:off x="4999617" y="3112382"/>
            <a:ext cx="795411" cy="369332"/>
          </a:xfrm>
          <a:prstGeom prst="rect">
            <a:avLst/>
          </a:prstGeom>
          <a:noFill/>
        </p:spPr>
        <p:txBody>
          <a:bodyPr wrap="none" rtlCol="0">
            <a:spAutoFit/>
          </a:bodyPr>
          <a:lstStyle/>
          <a:p>
            <a:r>
              <a:rPr lang="fr-CA"/>
              <a:t>WWW</a:t>
            </a:r>
          </a:p>
        </p:txBody>
      </p:sp>
      <p:pic>
        <p:nvPicPr>
          <p:cNvPr id="26" name="Picture 5" descr="http://db.cse.ohio-state.edu/images/db.png">
            <a:extLst>
              <a:ext uri="{FF2B5EF4-FFF2-40B4-BE49-F238E27FC236}">
                <a16:creationId xmlns:a16="http://schemas.microsoft.com/office/drawing/2014/main" id="{222E35F1-05A4-4B42-8B6E-88CF17CF85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41625" y="4055877"/>
            <a:ext cx="810569" cy="90063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8">
            <a:extLst>
              <a:ext uri="{FF2B5EF4-FFF2-40B4-BE49-F238E27FC236}">
                <a16:creationId xmlns:a16="http://schemas.microsoft.com/office/drawing/2014/main" id="{E9F2C8EB-0935-4087-8B8D-F4261CCBB069}"/>
              </a:ext>
            </a:extLst>
          </p:cNvPr>
          <p:cNvSpPr txBox="1"/>
          <p:nvPr/>
        </p:nvSpPr>
        <p:spPr>
          <a:xfrm>
            <a:off x="9255843" y="5014466"/>
            <a:ext cx="1422184" cy="307777"/>
          </a:xfrm>
          <a:prstGeom prst="rect">
            <a:avLst/>
          </a:prstGeom>
          <a:noFill/>
        </p:spPr>
        <p:txBody>
          <a:bodyPr wrap="none" rtlCol="0">
            <a:spAutoFit/>
          </a:bodyPr>
          <a:lstStyle/>
          <a:p>
            <a:r>
              <a:rPr lang="fr-CA" sz="1400"/>
              <a:t>Base de données</a:t>
            </a:r>
          </a:p>
        </p:txBody>
      </p:sp>
      <p:sp>
        <p:nvSpPr>
          <p:cNvPr id="28" name="TextBox 29">
            <a:extLst>
              <a:ext uri="{FF2B5EF4-FFF2-40B4-BE49-F238E27FC236}">
                <a16:creationId xmlns:a16="http://schemas.microsoft.com/office/drawing/2014/main" id="{95947EFB-D074-4667-9B46-AD77184B2EE7}"/>
              </a:ext>
            </a:extLst>
          </p:cNvPr>
          <p:cNvSpPr txBox="1"/>
          <p:nvPr/>
        </p:nvSpPr>
        <p:spPr>
          <a:xfrm>
            <a:off x="2733451" y="4242834"/>
            <a:ext cx="343364" cy="369332"/>
          </a:xfrm>
          <a:prstGeom prst="rect">
            <a:avLst/>
          </a:prstGeom>
          <a:noFill/>
        </p:spPr>
        <p:txBody>
          <a:bodyPr wrap="none" rtlCol="0">
            <a:spAutoFit/>
          </a:bodyPr>
          <a:lstStyle/>
          <a:p>
            <a:r>
              <a:rPr lang="fr-CA"/>
              <a:t>…</a:t>
            </a:r>
          </a:p>
        </p:txBody>
      </p:sp>
      <p:sp>
        <p:nvSpPr>
          <p:cNvPr id="29" name="TextBox 30">
            <a:extLst>
              <a:ext uri="{FF2B5EF4-FFF2-40B4-BE49-F238E27FC236}">
                <a16:creationId xmlns:a16="http://schemas.microsoft.com/office/drawing/2014/main" id="{3E056151-1D65-4181-B911-EDDE3DAB488F}"/>
              </a:ext>
            </a:extLst>
          </p:cNvPr>
          <p:cNvSpPr txBox="1"/>
          <p:nvPr/>
        </p:nvSpPr>
        <p:spPr>
          <a:xfrm>
            <a:off x="9971402" y="3078004"/>
            <a:ext cx="343364" cy="369332"/>
          </a:xfrm>
          <a:prstGeom prst="rect">
            <a:avLst/>
          </a:prstGeom>
          <a:noFill/>
        </p:spPr>
        <p:txBody>
          <a:bodyPr wrap="none" rtlCol="0">
            <a:spAutoFit/>
          </a:bodyPr>
          <a:lstStyle/>
          <a:p>
            <a:r>
              <a:rPr lang="fr-CA"/>
              <a:t>…</a:t>
            </a:r>
          </a:p>
        </p:txBody>
      </p:sp>
      <p:sp>
        <p:nvSpPr>
          <p:cNvPr id="30" name="Right Arrow 31">
            <a:extLst>
              <a:ext uri="{FF2B5EF4-FFF2-40B4-BE49-F238E27FC236}">
                <a16:creationId xmlns:a16="http://schemas.microsoft.com/office/drawing/2014/main" id="{B96D8FAD-5DC6-4485-A902-E976568AC72D}"/>
              </a:ext>
            </a:extLst>
          </p:cNvPr>
          <p:cNvSpPr/>
          <p:nvPr/>
        </p:nvSpPr>
        <p:spPr>
          <a:xfrm>
            <a:off x="8484086" y="4302226"/>
            <a:ext cx="1102808" cy="122072"/>
          </a:xfrm>
          <a:prstGeom prst="rightArrow">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Right Arrow 32">
            <a:extLst>
              <a:ext uri="{FF2B5EF4-FFF2-40B4-BE49-F238E27FC236}">
                <a16:creationId xmlns:a16="http://schemas.microsoft.com/office/drawing/2014/main" id="{C43FD7F8-74DB-4B62-A077-09EC67C14A81}"/>
              </a:ext>
            </a:extLst>
          </p:cNvPr>
          <p:cNvSpPr/>
          <p:nvPr/>
        </p:nvSpPr>
        <p:spPr>
          <a:xfrm rot="10800000">
            <a:off x="8484084" y="4501595"/>
            <a:ext cx="1102808" cy="122072"/>
          </a:xfrm>
          <a:prstGeom prst="rightArrow">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TextBox 33">
            <a:extLst>
              <a:ext uri="{FF2B5EF4-FFF2-40B4-BE49-F238E27FC236}">
                <a16:creationId xmlns:a16="http://schemas.microsoft.com/office/drawing/2014/main" id="{9FC83134-C210-45A4-8F04-6BE805FE335D}"/>
              </a:ext>
            </a:extLst>
          </p:cNvPr>
          <p:cNvSpPr txBox="1"/>
          <p:nvPr/>
        </p:nvSpPr>
        <p:spPr>
          <a:xfrm>
            <a:off x="3422563" y="2914757"/>
            <a:ext cx="1069652" cy="276999"/>
          </a:xfrm>
          <a:prstGeom prst="rect">
            <a:avLst/>
          </a:prstGeom>
          <a:noFill/>
        </p:spPr>
        <p:txBody>
          <a:bodyPr wrap="none" rtlCol="0">
            <a:spAutoFit/>
          </a:bodyPr>
          <a:lstStyle/>
          <a:p>
            <a:r>
              <a:rPr lang="fr-CA" sz="1200"/>
              <a:t>Requête HTTP</a:t>
            </a:r>
          </a:p>
        </p:txBody>
      </p:sp>
      <p:sp>
        <p:nvSpPr>
          <p:cNvPr id="33" name="TextBox 34">
            <a:extLst>
              <a:ext uri="{FF2B5EF4-FFF2-40B4-BE49-F238E27FC236}">
                <a16:creationId xmlns:a16="http://schemas.microsoft.com/office/drawing/2014/main" id="{EB1F48AE-F630-4DF4-89B3-72582B81474D}"/>
              </a:ext>
            </a:extLst>
          </p:cNvPr>
          <p:cNvSpPr txBox="1"/>
          <p:nvPr/>
        </p:nvSpPr>
        <p:spPr>
          <a:xfrm>
            <a:off x="3446746" y="3425409"/>
            <a:ext cx="801117" cy="1754326"/>
          </a:xfrm>
          <a:prstGeom prst="rect">
            <a:avLst/>
          </a:prstGeom>
          <a:noFill/>
        </p:spPr>
        <p:txBody>
          <a:bodyPr wrap="none" rtlCol="0">
            <a:spAutoFit/>
          </a:bodyPr>
          <a:lstStyle/>
          <a:p>
            <a:r>
              <a:rPr lang="fr-CA" sz="1200"/>
              <a:t>HTML</a:t>
            </a:r>
          </a:p>
          <a:p>
            <a:r>
              <a:rPr lang="fr-CA" sz="1200"/>
              <a:t>CSS</a:t>
            </a:r>
          </a:p>
          <a:p>
            <a:r>
              <a:rPr lang="fr-CA" sz="1200"/>
              <a:t>JavaScript</a:t>
            </a:r>
          </a:p>
          <a:p>
            <a:r>
              <a:rPr lang="fr-CA" sz="1200"/>
              <a:t>jQuery</a:t>
            </a:r>
          </a:p>
          <a:p>
            <a:r>
              <a:rPr lang="fr-CA" sz="1200"/>
              <a:t>AJAX</a:t>
            </a:r>
          </a:p>
          <a:p>
            <a:r>
              <a:rPr lang="fr-CA" sz="1200"/>
              <a:t>JSON</a:t>
            </a:r>
          </a:p>
          <a:p>
            <a:r>
              <a:rPr lang="fr-CA" sz="1200" err="1"/>
              <a:t>Angular</a:t>
            </a:r>
            <a:endParaRPr lang="fr-CA" sz="1200"/>
          </a:p>
          <a:p>
            <a:r>
              <a:rPr lang="fr-CA" sz="1200" err="1"/>
              <a:t>React</a:t>
            </a:r>
            <a:endParaRPr lang="fr-CA" sz="1200"/>
          </a:p>
          <a:p>
            <a:r>
              <a:rPr lang="fr-CA" sz="1200"/>
              <a:t>Vue.js</a:t>
            </a:r>
          </a:p>
        </p:txBody>
      </p:sp>
      <p:pic>
        <p:nvPicPr>
          <p:cNvPr id="3074" name="Picture 2" descr="Microsoft's Edge browser gets a new Chromium logo | ZDNet">
            <a:extLst>
              <a:ext uri="{FF2B5EF4-FFF2-40B4-BE49-F238E27FC236}">
                <a16:creationId xmlns:a16="http://schemas.microsoft.com/office/drawing/2014/main" id="{072428F1-FBB0-4612-9361-2D1DFB46C1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4019" y="3277837"/>
            <a:ext cx="580467" cy="43572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4">
            <a:extLst>
              <a:ext uri="{FF2B5EF4-FFF2-40B4-BE49-F238E27FC236}">
                <a16:creationId xmlns:a16="http://schemas.microsoft.com/office/drawing/2014/main" id="{9384308A-3202-4CAA-A140-4FC2D9AAF46B}"/>
              </a:ext>
            </a:extLst>
          </p:cNvPr>
          <p:cNvSpPr txBox="1"/>
          <p:nvPr/>
        </p:nvSpPr>
        <p:spPr>
          <a:xfrm>
            <a:off x="6292595" y="3456706"/>
            <a:ext cx="1086580" cy="276999"/>
          </a:xfrm>
          <a:prstGeom prst="rect">
            <a:avLst/>
          </a:prstGeom>
          <a:noFill/>
        </p:spPr>
        <p:txBody>
          <a:bodyPr wrap="none" rtlCol="0">
            <a:spAutoFit/>
          </a:bodyPr>
          <a:lstStyle/>
          <a:p>
            <a:r>
              <a:rPr lang="fr-CA" sz="1200"/>
              <a:t>Réponse HTTP</a:t>
            </a:r>
          </a:p>
        </p:txBody>
      </p:sp>
      <p:pic>
        <p:nvPicPr>
          <p:cNvPr id="3076" name="Picture 4" descr="Node js Logos">
            <a:extLst>
              <a:ext uri="{FF2B5EF4-FFF2-40B4-BE49-F238E27FC236}">
                <a16:creationId xmlns:a16="http://schemas.microsoft.com/office/drawing/2014/main" id="{98BE562A-B2EA-4096-9EA1-DCFE3BB83C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37085" y="3014373"/>
            <a:ext cx="584093" cy="5840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crosoft Azure Logo | Symbol, History, PNG (3840*2160)">
            <a:extLst>
              <a:ext uri="{FF2B5EF4-FFF2-40B4-BE49-F238E27FC236}">
                <a16:creationId xmlns:a16="http://schemas.microsoft.com/office/drawing/2014/main" id="{0DA04E77-EE86-4E6E-A386-A96DD895E1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2985" y="5398962"/>
            <a:ext cx="1527408" cy="85916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0">
            <a:extLst>
              <a:ext uri="{FF2B5EF4-FFF2-40B4-BE49-F238E27FC236}">
                <a16:creationId xmlns:a16="http://schemas.microsoft.com/office/drawing/2014/main" id="{46CB7D78-F904-433F-BA86-4C06A2C4EBE6}"/>
              </a:ext>
            </a:extLst>
          </p:cNvPr>
          <p:cNvSpPr txBox="1"/>
          <p:nvPr/>
        </p:nvSpPr>
        <p:spPr>
          <a:xfrm>
            <a:off x="1442156" y="5754756"/>
            <a:ext cx="2130711" cy="261610"/>
          </a:xfrm>
          <a:prstGeom prst="rect">
            <a:avLst/>
          </a:prstGeom>
          <a:noFill/>
        </p:spPr>
        <p:txBody>
          <a:bodyPr wrap="none" rtlCol="0">
            <a:spAutoFit/>
          </a:bodyPr>
          <a:lstStyle/>
          <a:p>
            <a:r>
              <a:rPr lang="fr-CA" sz="1100"/>
              <a:t>Hébergeurs cloud les plus connus:</a:t>
            </a:r>
          </a:p>
        </p:txBody>
      </p:sp>
      <p:sp>
        <p:nvSpPr>
          <p:cNvPr id="36" name="Rectangle : coins arrondis 35">
            <a:extLst>
              <a:ext uri="{FF2B5EF4-FFF2-40B4-BE49-F238E27FC236}">
                <a16:creationId xmlns:a16="http://schemas.microsoft.com/office/drawing/2014/main" id="{8B9BD389-C48B-44B0-80E3-B565665F3DCF}"/>
              </a:ext>
            </a:extLst>
          </p:cNvPr>
          <p:cNvSpPr/>
          <p:nvPr/>
        </p:nvSpPr>
        <p:spPr>
          <a:xfrm>
            <a:off x="1264612" y="2037080"/>
            <a:ext cx="2127649" cy="2643205"/>
          </a:xfrm>
          <a:prstGeom prst="roundRect">
            <a:avLst>
              <a:gd name="adj" fmla="val 60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8" name="Rectangle : coins arrondis 47">
            <a:extLst>
              <a:ext uri="{FF2B5EF4-FFF2-40B4-BE49-F238E27FC236}">
                <a16:creationId xmlns:a16="http://schemas.microsoft.com/office/drawing/2014/main" id="{0755A0B7-A492-44FC-8469-74CE0CBC448D}"/>
              </a:ext>
            </a:extLst>
          </p:cNvPr>
          <p:cNvSpPr/>
          <p:nvPr/>
        </p:nvSpPr>
        <p:spPr>
          <a:xfrm>
            <a:off x="7329599" y="1956234"/>
            <a:ext cx="3348428" cy="3442728"/>
          </a:xfrm>
          <a:prstGeom prst="roundRect">
            <a:avLst>
              <a:gd name="adj" fmla="val 34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9" name="TextBox 17">
            <a:extLst>
              <a:ext uri="{FF2B5EF4-FFF2-40B4-BE49-F238E27FC236}">
                <a16:creationId xmlns:a16="http://schemas.microsoft.com/office/drawing/2014/main" id="{349F4068-C2F9-4E81-A2A5-F9AB5EF32B4E}"/>
              </a:ext>
            </a:extLst>
          </p:cNvPr>
          <p:cNvSpPr txBox="1"/>
          <p:nvPr/>
        </p:nvSpPr>
        <p:spPr>
          <a:xfrm>
            <a:off x="7571469" y="5010572"/>
            <a:ext cx="1113382" cy="307777"/>
          </a:xfrm>
          <a:prstGeom prst="rect">
            <a:avLst/>
          </a:prstGeom>
          <a:noFill/>
        </p:spPr>
        <p:txBody>
          <a:bodyPr wrap="none" rtlCol="0">
            <a:spAutoFit/>
          </a:bodyPr>
          <a:lstStyle/>
          <a:p>
            <a:r>
              <a:rPr lang="fr-CA" sz="1400"/>
              <a:t>Serveur Http</a:t>
            </a:r>
          </a:p>
        </p:txBody>
      </p:sp>
      <p:sp>
        <p:nvSpPr>
          <p:cNvPr id="40" name="TextBox 34">
            <a:extLst>
              <a:ext uri="{FF2B5EF4-FFF2-40B4-BE49-F238E27FC236}">
                <a16:creationId xmlns:a16="http://schemas.microsoft.com/office/drawing/2014/main" id="{714E284D-3589-4DD1-9D80-3BF2CE6912D1}"/>
              </a:ext>
            </a:extLst>
          </p:cNvPr>
          <p:cNvSpPr txBox="1"/>
          <p:nvPr/>
        </p:nvSpPr>
        <p:spPr>
          <a:xfrm>
            <a:off x="10244974" y="251151"/>
            <a:ext cx="1552028" cy="1446550"/>
          </a:xfrm>
          <a:prstGeom prst="rect">
            <a:avLst/>
          </a:prstGeom>
          <a:noFill/>
        </p:spPr>
        <p:txBody>
          <a:bodyPr wrap="none" rtlCol="0">
            <a:spAutoFit/>
          </a:bodyPr>
          <a:lstStyle/>
          <a:p>
            <a:r>
              <a:rPr lang="fr-CA" sz="4400" b="1">
                <a:solidFill>
                  <a:srgbClr val="00B050"/>
                </a:solidFill>
              </a:rPr>
              <a:t>HTML</a:t>
            </a:r>
          </a:p>
          <a:p>
            <a:r>
              <a:rPr lang="fr-CA" sz="4400" b="1">
                <a:solidFill>
                  <a:srgbClr val="00B050"/>
                </a:solidFill>
              </a:rPr>
              <a:t>CSS</a:t>
            </a:r>
          </a:p>
        </p:txBody>
      </p:sp>
    </p:spTree>
    <p:extLst>
      <p:ext uri="{BB962C8B-B14F-4D97-AF65-F5344CB8AC3E}">
        <p14:creationId xmlns:p14="http://schemas.microsoft.com/office/powerpoint/2010/main" val="392488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E56919-DA4C-5856-C04A-64DABF66CFB6}"/>
              </a:ext>
            </a:extLst>
          </p:cNvPr>
          <p:cNvSpPr/>
          <p:nvPr/>
        </p:nvSpPr>
        <p:spPr>
          <a:xfrm>
            <a:off x="0" y="0"/>
            <a:ext cx="12192000" cy="6858000"/>
          </a:xfrm>
          <a:prstGeom prst="rect">
            <a:avLst/>
          </a:prstGeom>
          <a:gradFill flip="none" rotWithShape="1">
            <a:gsLst>
              <a:gs pos="45000">
                <a:srgbClr val="FFC000"/>
              </a:gs>
              <a:gs pos="1000">
                <a:schemeClr val="accent1">
                  <a:tint val="66000"/>
                  <a:satMod val="160000"/>
                </a:schemeClr>
              </a:gs>
              <a:gs pos="100000">
                <a:srgbClr val="FF0000"/>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A76D995D-AA28-FB8A-BA89-F53E53F96EAF}"/>
              </a:ext>
            </a:extLst>
          </p:cNvPr>
          <p:cNvSpPr>
            <a:spLocks noGrp="1"/>
          </p:cNvSpPr>
          <p:nvPr>
            <p:ph type="title"/>
          </p:nvPr>
        </p:nvSpPr>
        <p:spPr>
          <a:xfrm>
            <a:off x="2629422" y="2766218"/>
            <a:ext cx="7122091" cy="1325563"/>
          </a:xfrm>
        </p:spPr>
        <p:txBody>
          <a:bodyPr/>
          <a:lstStyle/>
          <a:p>
            <a:pPr algn="ctr"/>
            <a:r>
              <a:rPr lang="fr-CA" b="1"/>
              <a:t>Un peu de connaissances d’ordre général sur le WEB</a:t>
            </a:r>
          </a:p>
        </p:txBody>
      </p:sp>
    </p:spTree>
    <p:extLst>
      <p:ext uri="{BB962C8B-B14F-4D97-AF65-F5344CB8AC3E}">
        <p14:creationId xmlns:p14="http://schemas.microsoft.com/office/powerpoint/2010/main" val="353372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chier:Internet-transit.svg">
            <a:hlinkClick r:id="rId3"/>
            <a:extLst>
              <a:ext uri="{FF2B5EF4-FFF2-40B4-BE49-F238E27FC236}">
                <a16:creationId xmlns:a16="http://schemas.microsoft.com/office/drawing/2014/main" id="{288F9B40-C46A-46F0-A12A-31E52C2966B9}"/>
              </a:ext>
            </a:extLst>
          </p:cNvPr>
          <p:cNvPicPr>
            <a:picLocks noChangeAspect="1" noChangeArrowheads="1"/>
          </p:cNvPicPr>
          <p:nvPr/>
        </p:nvPicPr>
        <p:blipFill>
          <a:blip r:embed="rId4" cstate="print"/>
          <a:srcRect/>
          <a:stretch>
            <a:fillRect/>
          </a:stretch>
        </p:blipFill>
        <p:spPr bwMode="auto">
          <a:xfrm>
            <a:off x="5275945" y="2147155"/>
            <a:ext cx="6077855" cy="4512808"/>
          </a:xfrm>
          <a:prstGeom prst="rect">
            <a:avLst/>
          </a:prstGeom>
          <a:noFill/>
        </p:spPr>
      </p:pic>
      <p:sp>
        <p:nvSpPr>
          <p:cNvPr id="2" name="Titre 1">
            <a:extLst>
              <a:ext uri="{FF2B5EF4-FFF2-40B4-BE49-F238E27FC236}">
                <a16:creationId xmlns:a16="http://schemas.microsoft.com/office/drawing/2014/main" id="{33FBD541-DC47-4C43-B283-AA28616B7015}"/>
              </a:ext>
            </a:extLst>
          </p:cNvPr>
          <p:cNvSpPr>
            <a:spLocks noGrp="1"/>
          </p:cNvSpPr>
          <p:nvPr>
            <p:ph type="title"/>
          </p:nvPr>
        </p:nvSpPr>
        <p:spPr>
          <a:xfrm>
            <a:off x="838200" y="365125"/>
            <a:ext cx="10515600" cy="2089317"/>
          </a:xfrm>
        </p:spPr>
        <p:txBody>
          <a:bodyPr>
            <a:normAutofit fontScale="90000"/>
          </a:bodyPr>
          <a:lstStyle/>
          <a:p>
            <a:r>
              <a:rPr lang="fr-CA" b="1">
                <a:solidFill>
                  <a:srgbClr val="00B0F0"/>
                </a:solidFill>
              </a:rPr>
              <a:t>Hyper Text Transfer Protocol</a:t>
            </a:r>
            <a:br>
              <a:rPr lang="fr-CA"/>
            </a:br>
            <a:br>
              <a:rPr lang="fr-CA"/>
            </a:br>
            <a:r>
              <a:rPr lang="fr-CA" sz="3200"/>
              <a:t>Protocole de communication de données client-serveur développé pour le </a:t>
            </a:r>
            <a:r>
              <a:rPr lang="fr-CA" sz="3200" b="1"/>
              <a:t>World Wide Web</a:t>
            </a:r>
            <a:r>
              <a:rPr lang="fr-CA" sz="3200"/>
              <a:t>. </a:t>
            </a:r>
            <a:endParaRPr lang="fr-CA"/>
          </a:p>
        </p:txBody>
      </p:sp>
      <p:sp>
        <p:nvSpPr>
          <p:cNvPr id="3" name="Espace réservé du contenu 2">
            <a:extLst>
              <a:ext uri="{FF2B5EF4-FFF2-40B4-BE49-F238E27FC236}">
                <a16:creationId xmlns:a16="http://schemas.microsoft.com/office/drawing/2014/main" id="{7BD41DA4-D706-4E0B-9AFB-9851B4CA0934}"/>
              </a:ext>
            </a:extLst>
          </p:cNvPr>
          <p:cNvSpPr>
            <a:spLocks noGrp="1"/>
          </p:cNvSpPr>
          <p:nvPr>
            <p:ph idx="1"/>
          </p:nvPr>
        </p:nvSpPr>
        <p:spPr>
          <a:xfrm>
            <a:off x="790074" y="2734009"/>
            <a:ext cx="10515600" cy="1603375"/>
          </a:xfrm>
        </p:spPr>
        <p:txBody>
          <a:bodyPr/>
          <a:lstStyle/>
          <a:p>
            <a:pPr>
              <a:buFontTx/>
              <a:buChar char="-"/>
            </a:pPr>
            <a:r>
              <a:rPr lang="fr-CA"/>
              <a:t>http: (port 80) </a:t>
            </a:r>
          </a:p>
          <a:p>
            <a:pPr>
              <a:buFontTx/>
              <a:buChar char="-"/>
            </a:pPr>
            <a:r>
              <a:rPr lang="fr-CA"/>
              <a:t>https: (port 443) variant sécurisé</a:t>
            </a:r>
          </a:p>
        </p:txBody>
      </p:sp>
      <p:sp>
        <p:nvSpPr>
          <p:cNvPr id="6" name="ZoneTexte 5">
            <a:extLst>
              <a:ext uri="{FF2B5EF4-FFF2-40B4-BE49-F238E27FC236}">
                <a16:creationId xmlns:a16="http://schemas.microsoft.com/office/drawing/2014/main" id="{D3EB53E6-CC68-42D6-B917-8C331DDCE0CA}"/>
              </a:ext>
            </a:extLst>
          </p:cNvPr>
          <p:cNvSpPr txBox="1"/>
          <p:nvPr/>
        </p:nvSpPr>
        <p:spPr>
          <a:xfrm>
            <a:off x="5498511" y="6290631"/>
            <a:ext cx="837089" cy="369332"/>
          </a:xfrm>
          <a:prstGeom prst="rect">
            <a:avLst/>
          </a:prstGeom>
          <a:noFill/>
        </p:spPr>
        <p:txBody>
          <a:bodyPr wrap="none" rtlCol="0">
            <a:spAutoFit/>
          </a:bodyPr>
          <a:lstStyle/>
          <a:p>
            <a:r>
              <a:rPr lang="en-CA"/>
              <a:t>CLIENT</a:t>
            </a:r>
            <a:endParaRPr lang="fr-CA"/>
          </a:p>
        </p:txBody>
      </p:sp>
      <p:sp>
        <p:nvSpPr>
          <p:cNvPr id="7" name="ZoneTexte 6">
            <a:extLst>
              <a:ext uri="{FF2B5EF4-FFF2-40B4-BE49-F238E27FC236}">
                <a16:creationId xmlns:a16="http://schemas.microsoft.com/office/drawing/2014/main" id="{84A8D790-02D6-4C46-984B-1FB1C78E412F}"/>
              </a:ext>
            </a:extLst>
          </p:cNvPr>
          <p:cNvSpPr txBox="1"/>
          <p:nvPr/>
        </p:nvSpPr>
        <p:spPr>
          <a:xfrm>
            <a:off x="9840850" y="6216135"/>
            <a:ext cx="1040734" cy="369332"/>
          </a:xfrm>
          <a:prstGeom prst="rect">
            <a:avLst/>
          </a:prstGeom>
          <a:noFill/>
        </p:spPr>
        <p:txBody>
          <a:bodyPr wrap="none" rtlCol="0">
            <a:spAutoFit/>
          </a:bodyPr>
          <a:lstStyle/>
          <a:p>
            <a:r>
              <a:rPr lang="en-CA"/>
              <a:t>SERVEUR</a:t>
            </a:r>
            <a:endParaRPr lang="fr-CA"/>
          </a:p>
        </p:txBody>
      </p:sp>
      <p:sp>
        <p:nvSpPr>
          <p:cNvPr id="5" name="ZoneTexte 4">
            <a:extLst>
              <a:ext uri="{FF2B5EF4-FFF2-40B4-BE49-F238E27FC236}">
                <a16:creationId xmlns:a16="http://schemas.microsoft.com/office/drawing/2014/main" id="{EE75C6EB-2429-427B-9A77-6B8651A2CD0D}"/>
              </a:ext>
            </a:extLst>
          </p:cNvPr>
          <p:cNvSpPr txBox="1"/>
          <p:nvPr/>
        </p:nvSpPr>
        <p:spPr>
          <a:xfrm>
            <a:off x="883920" y="5529072"/>
            <a:ext cx="3715889" cy="369332"/>
          </a:xfrm>
          <a:prstGeom prst="rect">
            <a:avLst/>
          </a:prstGeom>
          <a:noFill/>
        </p:spPr>
        <p:txBody>
          <a:bodyPr wrap="none" rtlCol="0">
            <a:spAutoFit/>
          </a:bodyPr>
          <a:lstStyle/>
          <a:p>
            <a:r>
              <a:rPr lang="fr-CA"/>
              <a:t>Voir </a:t>
            </a:r>
            <a:r>
              <a:rPr lang="fr-CA" b="1" i="1" err="1"/>
              <a:t>tracert</a:t>
            </a:r>
            <a:r>
              <a:rPr lang="fr-CA" i="1"/>
              <a:t> </a:t>
            </a:r>
            <a:r>
              <a:rPr lang="fr-CA"/>
              <a:t>dans invite de commande</a:t>
            </a:r>
          </a:p>
        </p:txBody>
      </p:sp>
    </p:spTree>
    <p:extLst>
      <p:ext uri="{BB962C8B-B14F-4D97-AF65-F5344CB8AC3E}">
        <p14:creationId xmlns:p14="http://schemas.microsoft.com/office/powerpoint/2010/main" val="34669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E19068-223C-4520-AB5E-88FE37DC7E2F}"/>
              </a:ext>
            </a:extLst>
          </p:cNvPr>
          <p:cNvSpPr>
            <a:spLocks noGrp="1"/>
          </p:cNvSpPr>
          <p:nvPr>
            <p:ph type="title"/>
          </p:nvPr>
        </p:nvSpPr>
        <p:spPr/>
        <p:txBody>
          <a:bodyPr/>
          <a:lstStyle/>
          <a:p>
            <a:r>
              <a:rPr lang="fr-CA" b="1">
                <a:solidFill>
                  <a:srgbClr val="00B0F0"/>
                </a:solidFill>
              </a:rPr>
              <a:t>Uniform Ressource Locator (URL)</a:t>
            </a:r>
            <a:endParaRPr lang="fr-CA"/>
          </a:p>
        </p:txBody>
      </p:sp>
      <p:sp>
        <p:nvSpPr>
          <p:cNvPr id="3" name="Espace réservé du contenu 2">
            <a:extLst>
              <a:ext uri="{FF2B5EF4-FFF2-40B4-BE49-F238E27FC236}">
                <a16:creationId xmlns:a16="http://schemas.microsoft.com/office/drawing/2014/main" id="{F3364B64-D406-4284-ABEC-156F2596FFB4}"/>
              </a:ext>
            </a:extLst>
          </p:cNvPr>
          <p:cNvSpPr>
            <a:spLocks noGrp="1"/>
          </p:cNvSpPr>
          <p:nvPr>
            <p:ph idx="1"/>
          </p:nvPr>
        </p:nvSpPr>
        <p:spPr>
          <a:xfrm>
            <a:off x="938463" y="1813593"/>
            <a:ext cx="11843084" cy="791243"/>
          </a:xfrm>
        </p:spPr>
        <p:txBody>
          <a:bodyPr>
            <a:normAutofit/>
          </a:bodyPr>
          <a:lstStyle/>
          <a:p>
            <a:pPr marL="0" indent="0">
              <a:buNone/>
            </a:pPr>
            <a:r>
              <a:rPr lang="fr-CA"/>
              <a:t>http:80//www.domain.com/folder/…/ressouce?paramX=...%paramY=...</a:t>
            </a:r>
          </a:p>
        </p:txBody>
      </p:sp>
      <p:sp>
        <p:nvSpPr>
          <p:cNvPr id="4" name="Accolade ouvrante 3">
            <a:extLst>
              <a:ext uri="{FF2B5EF4-FFF2-40B4-BE49-F238E27FC236}">
                <a16:creationId xmlns:a16="http://schemas.microsoft.com/office/drawing/2014/main" id="{F897691A-FA0C-4EBD-A324-DD772CA448D3}"/>
              </a:ext>
            </a:extLst>
          </p:cNvPr>
          <p:cNvSpPr/>
          <p:nvPr/>
        </p:nvSpPr>
        <p:spPr>
          <a:xfrm rot="16200000">
            <a:off x="1563353" y="1739314"/>
            <a:ext cx="177466" cy="1228723"/>
          </a:xfrm>
          <a:prstGeom prst="leftBrace">
            <a:avLst>
              <a:gd name="adj1" fmla="val 585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6" name="Accolade ouvrante 5">
            <a:extLst>
              <a:ext uri="{FF2B5EF4-FFF2-40B4-BE49-F238E27FC236}">
                <a16:creationId xmlns:a16="http://schemas.microsoft.com/office/drawing/2014/main" id="{52292B33-DD0E-4540-BF6C-AFEDFC395B05}"/>
              </a:ext>
            </a:extLst>
          </p:cNvPr>
          <p:cNvSpPr/>
          <p:nvPr/>
        </p:nvSpPr>
        <p:spPr>
          <a:xfrm rot="16200000">
            <a:off x="3591429" y="1076827"/>
            <a:ext cx="219578" cy="2595812"/>
          </a:xfrm>
          <a:prstGeom prst="leftBrace">
            <a:avLst>
              <a:gd name="adj1" fmla="val 585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7" name="Accolade ouvrante 6">
            <a:extLst>
              <a:ext uri="{FF2B5EF4-FFF2-40B4-BE49-F238E27FC236}">
                <a16:creationId xmlns:a16="http://schemas.microsoft.com/office/drawing/2014/main" id="{EAFC5C10-FAF1-47A9-B2DA-63B1BB0E5C24}"/>
              </a:ext>
            </a:extLst>
          </p:cNvPr>
          <p:cNvSpPr/>
          <p:nvPr/>
        </p:nvSpPr>
        <p:spPr>
          <a:xfrm rot="16200000">
            <a:off x="5676989" y="1723943"/>
            <a:ext cx="219576" cy="1301579"/>
          </a:xfrm>
          <a:prstGeom prst="leftBrace">
            <a:avLst>
              <a:gd name="adj1" fmla="val 585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27B193B3-FCEF-441A-8C8A-2A53ECF0FA1D}"/>
              </a:ext>
            </a:extLst>
          </p:cNvPr>
          <p:cNvSpPr/>
          <p:nvPr/>
        </p:nvSpPr>
        <p:spPr>
          <a:xfrm rot="16200000">
            <a:off x="7079004" y="1757364"/>
            <a:ext cx="219577" cy="1228724"/>
          </a:xfrm>
          <a:prstGeom prst="leftBrace">
            <a:avLst>
              <a:gd name="adj1" fmla="val 585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Accolade ouvrante 8">
            <a:extLst>
              <a:ext uri="{FF2B5EF4-FFF2-40B4-BE49-F238E27FC236}">
                <a16:creationId xmlns:a16="http://schemas.microsoft.com/office/drawing/2014/main" id="{10699124-53AF-4944-804E-EA0EB792A86E}"/>
              </a:ext>
            </a:extLst>
          </p:cNvPr>
          <p:cNvSpPr/>
          <p:nvPr/>
        </p:nvSpPr>
        <p:spPr>
          <a:xfrm rot="16200000">
            <a:off x="9569285" y="579355"/>
            <a:ext cx="219577" cy="3584741"/>
          </a:xfrm>
          <a:prstGeom prst="leftBrace">
            <a:avLst>
              <a:gd name="adj1" fmla="val 585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0" name="Rectangle 9">
            <a:extLst>
              <a:ext uri="{FF2B5EF4-FFF2-40B4-BE49-F238E27FC236}">
                <a16:creationId xmlns:a16="http://schemas.microsoft.com/office/drawing/2014/main" id="{867B92C9-D049-40B2-A2B6-993E476F40FE}"/>
              </a:ext>
            </a:extLst>
          </p:cNvPr>
          <p:cNvSpPr/>
          <p:nvPr/>
        </p:nvSpPr>
        <p:spPr>
          <a:xfrm>
            <a:off x="1037724" y="2559717"/>
            <a:ext cx="1228724" cy="631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solidFill>
                  <a:schemeClr val="tx1"/>
                </a:solidFill>
              </a:rPr>
              <a:t>Protocole et numéro de port</a:t>
            </a:r>
          </a:p>
        </p:txBody>
      </p:sp>
      <p:sp>
        <p:nvSpPr>
          <p:cNvPr id="11" name="Rectangle 10">
            <a:extLst>
              <a:ext uri="{FF2B5EF4-FFF2-40B4-BE49-F238E27FC236}">
                <a16:creationId xmlns:a16="http://schemas.microsoft.com/office/drawing/2014/main" id="{730043C6-EA24-4617-8B01-0C5AC8D38C16}"/>
              </a:ext>
            </a:extLst>
          </p:cNvPr>
          <p:cNvSpPr/>
          <p:nvPr/>
        </p:nvSpPr>
        <p:spPr>
          <a:xfrm>
            <a:off x="2403311" y="2562724"/>
            <a:ext cx="2595813" cy="631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tx1"/>
                </a:solidFill>
              </a:rPr>
              <a:t>Nom de domaine</a:t>
            </a:r>
          </a:p>
        </p:txBody>
      </p:sp>
      <p:sp>
        <p:nvSpPr>
          <p:cNvPr id="12" name="Rectangle 11">
            <a:extLst>
              <a:ext uri="{FF2B5EF4-FFF2-40B4-BE49-F238E27FC236}">
                <a16:creationId xmlns:a16="http://schemas.microsoft.com/office/drawing/2014/main" id="{A59109AB-A549-4D05-AD21-B70956DD295D}"/>
              </a:ext>
            </a:extLst>
          </p:cNvPr>
          <p:cNvSpPr/>
          <p:nvPr/>
        </p:nvSpPr>
        <p:spPr>
          <a:xfrm>
            <a:off x="5135986" y="2562724"/>
            <a:ext cx="1301581" cy="631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tx1"/>
                </a:solidFill>
              </a:rPr>
              <a:t>Répertoires virtuels</a:t>
            </a:r>
          </a:p>
        </p:txBody>
      </p:sp>
      <p:sp>
        <p:nvSpPr>
          <p:cNvPr id="13" name="Rectangle 12">
            <a:extLst>
              <a:ext uri="{FF2B5EF4-FFF2-40B4-BE49-F238E27FC236}">
                <a16:creationId xmlns:a16="http://schemas.microsoft.com/office/drawing/2014/main" id="{EB5D5018-F1A4-4A84-971D-584FCB384EE5}"/>
              </a:ext>
            </a:extLst>
          </p:cNvPr>
          <p:cNvSpPr/>
          <p:nvPr/>
        </p:nvSpPr>
        <p:spPr>
          <a:xfrm>
            <a:off x="6574429" y="2556709"/>
            <a:ext cx="1228724" cy="6346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tx1"/>
                </a:solidFill>
              </a:rPr>
              <a:t>Nom de la ressource</a:t>
            </a:r>
          </a:p>
        </p:txBody>
      </p:sp>
      <p:sp>
        <p:nvSpPr>
          <p:cNvPr id="14" name="Rectangle 13">
            <a:extLst>
              <a:ext uri="{FF2B5EF4-FFF2-40B4-BE49-F238E27FC236}">
                <a16:creationId xmlns:a16="http://schemas.microsoft.com/office/drawing/2014/main" id="{9CC0DF94-C4B0-4F88-A401-455C65499E63}"/>
              </a:ext>
            </a:extLst>
          </p:cNvPr>
          <p:cNvSpPr/>
          <p:nvPr/>
        </p:nvSpPr>
        <p:spPr>
          <a:xfrm>
            <a:off x="7886703" y="2556709"/>
            <a:ext cx="3584740" cy="6346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err="1">
                <a:solidFill>
                  <a:schemeClr val="tx1"/>
                </a:solidFill>
              </a:rPr>
              <a:t>Query</a:t>
            </a:r>
            <a:r>
              <a:rPr lang="fr-CA">
                <a:solidFill>
                  <a:schemeClr val="tx1"/>
                </a:solidFill>
              </a:rPr>
              <a:t> string</a:t>
            </a:r>
          </a:p>
        </p:txBody>
      </p:sp>
      <p:sp>
        <p:nvSpPr>
          <p:cNvPr id="5" name="ZoneTexte 4">
            <a:extLst>
              <a:ext uri="{FF2B5EF4-FFF2-40B4-BE49-F238E27FC236}">
                <a16:creationId xmlns:a16="http://schemas.microsoft.com/office/drawing/2014/main" id="{0787C56D-272B-4F90-96A5-6B1E4515D387}"/>
              </a:ext>
            </a:extLst>
          </p:cNvPr>
          <p:cNvSpPr txBox="1"/>
          <p:nvPr/>
        </p:nvSpPr>
        <p:spPr>
          <a:xfrm>
            <a:off x="2568595" y="2977867"/>
            <a:ext cx="2236510" cy="230832"/>
          </a:xfrm>
          <a:prstGeom prst="rect">
            <a:avLst/>
          </a:prstGeom>
          <a:noFill/>
        </p:spPr>
        <p:txBody>
          <a:bodyPr wrap="none" rtlCol="0">
            <a:spAutoFit/>
          </a:bodyPr>
          <a:lstStyle/>
          <a:p>
            <a:r>
              <a:rPr lang="en-CA" sz="900">
                <a:solidFill>
                  <a:srgbClr val="00B0F0"/>
                </a:solidFill>
              </a:rPr>
              <a:t>Le DNS </a:t>
            </a:r>
            <a:r>
              <a:rPr lang="en-CA" sz="900" err="1">
                <a:solidFill>
                  <a:srgbClr val="00B0F0"/>
                </a:solidFill>
              </a:rPr>
              <a:t>trouvera</a:t>
            </a:r>
            <a:r>
              <a:rPr lang="en-CA" sz="900">
                <a:solidFill>
                  <a:srgbClr val="00B0F0"/>
                </a:solidFill>
              </a:rPr>
              <a:t> </a:t>
            </a:r>
            <a:r>
              <a:rPr lang="en-CA" sz="900" err="1">
                <a:solidFill>
                  <a:srgbClr val="00B0F0"/>
                </a:solidFill>
              </a:rPr>
              <a:t>l’adresse</a:t>
            </a:r>
            <a:r>
              <a:rPr lang="en-CA" sz="900">
                <a:solidFill>
                  <a:srgbClr val="00B0F0"/>
                </a:solidFill>
              </a:rPr>
              <a:t> IP </a:t>
            </a:r>
            <a:r>
              <a:rPr lang="en-CA" sz="900" err="1">
                <a:solidFill>
                  <a:srgbClr val="00B0F0"/>
                </a:solidFill>
              </a:rPr>
              <a:t>corespondante</a:t>
            </a:r>
            <a:endParaRPr lang="fr-CA" sz="900">
              <a:solidFill>
                <a:srgbClr val="00B0F0"/>
              </a:solidFill>
            </a:endParaRPr>
          </a:p>
        </p:txBody>
      </p:sp>
      <p:sp>
        <p:nvSpPr>
          <p:cNvPr id="15" name="ZoneTexte 14">
            <a:extLst>
              <a:ext uri="{FF2B5EF4-FFF2-40B4-BE49-F238E27FC236}">
                <a16:creationId xmlns:a16="http://schemas.microsoft.com/office/drawing/2014/main" id="{46270AF5-84D1-498D-B0EA-B58F55ED20AA}"/>
              </a:ext>
            </a:extLst>
          </p:cNvPr>
          <p:cNvSpPr txBox="1"/>
          <p:nvPr/>
        </p:nvSpPr>
        <p:spPr>
          <a:xfrm>
            <a:off x="1037724" y="3919728"/>
            <a:ext cx="8654916" cy="3139321"/>
          </a:xfrm>
          <a:prstGeom prst="rect">
            <a:avLst/>
          </a:prstGeom>
          <a:noFill/>
        </p:spPr>
        <p:txBody>
          <a:bodyPr wrap="square" rtlCol="0">
            <a:spAutoFit/>
          </a:bodyPr>
          <a:lstStyle/>
          <a:p>
            <a:r>
              <a:rPr lang="fr-CA"/>
              <a:t>Exemples:</a:t>
            </a:r>
          </a:p>
          <a:p>
            <a:endParaRPr lang="fr-CA"/>
          </a:p>
          <a:p>
            <a:r>
              <a:rPr lang="fr-CA">
                <a:hlinkClick r:id="rId3"/>
              </a:rPr>
              <a:t>https://www.w3schools.com/html/html_intro.asp</a:t>
            </a:r>
          </a:p>
          <a:p>
            <a:r>
              <a:rPr lang="fr-CA">
                <a:hlinkClick r:id="rId3"/>
              </a:rPr>
              <a:t>https://www.microsoft.com</a:t>
            </a:r>
            <a:endParaRPr lang="fr-CA"/>
          </a:p>
          <a:p>
            <a:r>
              <a:rPr lang="fr-CA">
                <a:hlinkClick r:id="rId4"/>
              </a:rPr>
              <a:t>https://stages.clg.qc.ca</a:t>
            </a:r>
            <a:endParaRPr lang="fr-CA"/>
          </a:p>
          <a:p>
            <a:r>
              <a:rPr lang="fr-CA">
                <a:hlinkClick r:id="rId5"/>
              </a:rPr>
              <a:t>https://plump-succinct-trampoline.glitch.me</a:t>
            </a:r>
            <a:endParaRPr lang="fr-CA"/>
          </a:p>
          <a:p>
            <a:r>
              <a:rPr lang="fr-CA">
                <a:hlinkClick r:id="rId6"/>
              </a:rPr>
              <a:t>https://www.google.ca/search?q=html+logo</a:t>
            </a:r>
            <a:endParaRPr lang="fr-CA"/>
          </a:p>
          <a:p>
            <a:r>
              <a:rPr lang="fr-CA" b="0" i="0">
                <a:solidFill>
                  <a:srgbClr val="505050"/>
                </a:solidFill>
                <a:effectLst/>
                <a:latin typeface="OpenSans"/>
                <a:hlinkClick r:id="rId7"/>
              </a:rPr>
              <a:t>https://healthy-decisive-curve.glitch.me/api/bookmarks?sort="category</a:t>
            </a:r>
            <a:r>
              <a:rPr lang="fr-CA" b="0" i="0">
                <a:solidFill>
                  <a:srgbClr val="505050"/>
                </a:solidFill>
                <a:effectLst/>
                <a:latin typeface="OpenSans"/>
              </a:rPr>
              <a:t> </a:t>
            </a:r>
          </a:p>
          <a:p>
            <a:endParaRPr lang="fr-CA"/>
          </a:p>
          <a:p>
            <a:endParaRPr lang="fr-CA"/>
          </a:p>
          <a:p>
            <a:endParaRPr lang="fr-CA"/>
          </a:p>
        </p:txBody>
      </p:sp>
      <p:sp>
        <p:nvSpPr>
          <p:cNvPr id="16" name="ZoneTexte 15">
            <a:extLst>
              <a:ext uri="{FF2B5EF4-FFF2-40B4-BE49-F238E27FC236}">
                <a16:creationId xmlns:a16="http://schemas.microsoft.com/office/drawing/2014/main" id="{9F45811E-88AA-86B6-6D32-EA56BFC0F40C}"/>
              </a:ext>
            </a:extLst>
          </p:cNvPr>
          <p:cNvSpPr txBox="1"/>
          <p:nvPr/>
        </p:nvSpPr>
        <p:spPr>
          <a:xfrm>
            <a:off x="8768220" y="4816257"/>
            <a:ext cx="3050088" cy="1477328"/>
          </a:xfrm>
          <a:prstGeom prst="rect">
            <a:avLst/>
          </a:prstGeom>
          <a:noFill/>
        </p:spPr>
        <p:txBody>
          <a:bodyPr wrap="square" rtlCol="0">
            <a:spAutoFit/>
          </a:bodyPr>
          <a:lstStyle/>
          <a:p>
            <a:r>
              <a:rPr lang="fr-FR">
                <a:solidFill>
                  <a:srgbClr val="C00000"/>
                </a:solidFill>
              </a:rPr>
              <a:t>Note: </a:t>
            </a:r>
          </a:p>
          <a:p>
            <a:r>
              <a:rPr lang="fr-FR">
                <a:solidFill>
                  <a:srgbClr val="C00000"/>
                </a:solidFill>
              </a:rPr>
              <a:t>Un URL valide correspond à une adresse IP qui sera obtenu via une requête à un serveur DNS (Domaine Name Server)</a:t>
            </a:r>
          </a:p>
        </p:txBody>
      </p:sp>
    </p:spTree>
    <p:extLst>
      <p:ext uri="{BB962C8B-B14F-4D97-AF65-F5344CB8AC3E}">
        <p14:creationId xmlns:p14="http://schemas.microsoft.com/office/powerpoint/2010/main" val="293919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cdn.sixrevisions.com/0009-03_lenovo_pc.jpg">
            <a:extLst>
              <a:ext uri="{FF2B5EF4-FFF2-40B4-BE49-F238E27FC236}">
                <a16:creationId xmlns:a16="http://schemas.microsoft.com/office/drawing/2014/main" id="{25B56010-397B-4C06-970F-14BBEFAE3DA7}"/>
              </a:ext>
            </a:extLst>
          </p:cNvPr>
          <p:cNvPicPr>
            <a:picLocks noChangeAspect="1" noChangeArrowheads="1"/>
          </p:cNvPicPr>
          <p:nvPr/>
        </p:nvPicPr>
        <p:blipFill>
          <a:blip r:embed="rId3" cstate="print"/>
          <a:srcRect/>
          <a:stretch>
            <a:fillRect/>
          </a:stretch>
        </p:blipFill>
        <p:spPr bwMode="auto">
          <a:xfrm>
            <a:off x="624281" y="898641"/>
            <a:ext cx="2742626" cy="1565790"/>
          </a:xfrm>
          <a:prstGeom prst="rect">
            <a:avLst/>
          </a:prstGeom>
          <a:noFill/>
        </p:spPr>
      </p:pic>
      <p:sp>
        <p:nvSpPr>
          <p:cNvPr id="89" name="Rectangle 88">
            <a:extLst>
              <a:ext uri="{FF2B5EF4-FFF2-40B4-BE49-F238E27FC236}">
                <a16:creationId xmlns:a16="http://schemas.microsoft.com/office/drawing/2014/main" id="{54CBF658-60D3-44A2-8DED-E5CFC968AB14}"/>
              </a:ext>
            </a:extLst>
          </p:cNvPr>
          <p:cNvSpPr/>
          <p:nvPr/>
        </p:nvSpPr>
        <p:spPr>
          <a:xfrm>
            <a:off x="1124185" y="1013082"/>
            <a:ext cx="1749107" cy="10108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noProof="1"/>
          </a:p>
        </p:txBody>
      </p:sp>
      <p:sp>
        <p:nvSpPr>
          <p:cNvPr id="5" name="Rectangle 4">
            <a:extLst>
              <a:ext uri="{FF2B5EF4-FFF2-40B4-BE49-F238E27FC236}">
                <a16:creationId xmlns:a16="http://schemas.microsoft.com/office/drawing/2014/main" id="{E0751300-8701-4FAF-809A-E2AFA0D2AF2B}"/>
              </a:ext>
            </a:extLst>
          </p:cNvPr>
          <p:cNvSpPr/>
          <p:nvPr/>
        </p:nvSpPr>
        <p:spPr>
          <a:xfrm>
            <a:off x="539551" y="836711"/>
            <a:ext cx="6572233" cy="1824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noProof="1"/>
          </a:p>
        </p:txBody>
      </p:sp>
      <p:sp>
        <p:nvSpPr>
          <p:cNvPr id="6" name="Rectangle 5">
            <a:extLst>
              <a:ext uri="{FF2B5EF4-FFF2-40B4-BE49-F238E27FC236}">
                <a16:creationId xmlns:a16="http://schemas.microsoft.com/office/drawing/2014/main" id="{833C7462-816D-412D-8FC7-65FB17D00EFD}"/>
              </a:ext>
            </a:extLst>
          </p:cNvPr>
          <p:cNvSpPr/>
          <p:nvPr/>
        </p:nvSpPr>
        <p:spPr>
          <a:xfrm>
            <a:off x="6096000" y="4077072"/>
            <a:ext cx="4764360"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noProof="1"/>
          </a:p>
        </p:txBody>
      </p:sp>
      <p:sp>
        <p:nvSpPr>
          <p:cNvPr id="7" name="Title 1">
            <a:extLst>
              <a:ext uri="{FF2B5EF4-FFF2-40B4-BE49-F238E27FC236}">
                <a16:creationId xmlns:a16="http://schemas.microsoft.com/office/drawing/2014/main" id="{49FFBE8E-2038-4DE2-AD76-77F8F5DE5EEB}"/>
              </a:ext>
            </a:extLst>
          </p:cNvPr>
          <p:cNvSpPr>
            <a:spLocks noGrp="1"/>
          </p:cNvSpPr>
          <p:nvPr>
            <p:ph type="title"/>
          </p:nvPr>
        </p:nvSpPr>
        <p:spPr>
          <a:xfrm>
            <a:off x="539552" y="116632"/>
            <a:ext cx="7772400" cy="612680"/>
          </a:xfrm>
        </p:spPr>
        <p:txBody>
          <a:bodyPr vert="horz" lIns="91440" tIns="45720" rIns="91440" bIns="45720" rtlCol="0" anchor="ctr">
            <a:normAutofit fontScale="90000"/>
          </a:bodyPr>
          <a:lstStyle/>
          <a:p>
            <a:r>
              <a:rPr lang="en-CA" b="1" noProof="1">
                <a:solidFill>
                  <a:srgbClr val="00B0F0"/>
                </a:solidFill>
              </a:rPr>
              <a:t>Scénario de résolution d’adresse IP</a:t>
            </a:r>
          </a:p>
        </p:txBody>
      </p:sp>
      <p:pic>
        <p:nvPicPr>
          <p:cNvPr id="9" name="Picture 4" descr="http://wirelesstype.com/wp-content/uploads/2011/01/pro-59-netgear-wireless-router.jpg">
            <a:extLst>
              <a:ext uri="{FF2B5EF4-FFF2-40B4-BE49-F238E27FC236}">
                <a16:creationId xmlns:a16="http://schemas.microsoft.com/office/drawing/2014/main" id="{87AF7112-71AD-4122-9565-5A0B5B6648BA}"/>
              </a:ext>
            </a:extLst>
          </p:cNvPr>
          <p:cNvPicPr>
            <a:picLocks noChangeAspect="1" noChangeArrowheads="1"/>
          </p:cNvPicPr>
          <p:nvPr/>
        </p:nvPicPr>
        <p:blipFill>
          <a:blip r:embed="rId4" cstate="print"/>
          <a:srcRect/>
          <a:stretch>
            <a:fillRect/>
          </a:stretch>
        </p:blipFill>
        <p:spPr bwMode="auto">
          <a:xfrm>
            <a:off x="4137989" y="908720"/>
            <a:ext cx="1224136" cy="1082889"/>
          </a:xfrm>
          <a:prstGeom prst="rect">
            <a:avLst/>
          </a:prstGeom>
          <a:noFill/>
        </p:spPr>
      </p:pic>
      <p:pic>
        <p:nvPicPr>
          <p:cNvPr id="10" name="Picture 6" descr="http://www.electronicbox.net/file/templates/images/produits/Motorola-SB5101-Main.jpg">
            <a:extLst>
              <a:ext uri="{FF2B5EF4-FFF2-40B4-BE49-F238E27FC236}">
                <a16:creationId xmlns:a16="http://schemas.microsoft.com/office/drawing/2014/main" id="{2C50D913-A91C-48D4-A196-D96C127D43CB}"/>
              </a:ext>
            </a:extLst>
          </p:cNvPr>
          <p:cNvPicPr>
            <a:picLocks noChangeAspect="1" noChangeArrowheads="1"/>
          </p:cNvPicPr>
          <p:nvPr/>
        </p:nvPicPr>
        <p:blipFill>
          <a:blip r:embed="rId5" cstate="print"/>
          <a:srcRect/>
          <a:stretch>
            <a:fillRect/>
          </a:stretch>
        </p:blipFill>
        <p:spPr bwMode="auto">
          <a:xfrm>
            <a:off x="6266045" y="1221174"/>
            <a:ext cx="550141" cy="864096"/>
          </a:xfrm>
          <a:prstGeom prst="rect">
            <a:avLst/>
          </a:prstGeom>
          <a:noFill/>
        </p:spPr>
      </p:pic>
      <p:pic>
        <p:nvPicPr>
          <p:cNvPr id="11" name="Picture 8" descr="http://www.vernontech.ca/uploads/computer-servers.jpg">
            <a:extLst>
              <a:ext uri="{FF2B5EF4-FFF2-40B4-BE49-F238E27FC236}">
                <a16:creationId xmlns:a16="http://schemas.microsoft.com/office/drawing/2014/main" id="{CEA1621D-B094-4D2E-A3CD-C3133E2E9FC5}"/>
              </a:ext>
            </a:extLst>
          </p:cNvPr>
          <p:cNvPicPr>
            <a:picLocks noChangeAspect="1" noChangeArrowheads="1"/>
          </p:cNvPicPr>
          <p:nvPr/>
        </p:nvPicPr>
        <p:blipFill>
          <a:blip r:embed="rId6" cstate="print"/>
          <a:srcRect/>
          <a:stretch>
            <a:fillRect/>
          </a:stretch>
        </p:blipFill>
        <p:spPr bwMode="auto">
          <a:xfrm>
            <a:off x="9155333" y="908720"/>
            <a:ext cx="1440160" cy="1440160"/>
          </a:xfrm>
          <a:prstGeom prst="rect">
            <a:avLst/>
          </a:prstGeom>
          <a:noFill/>
        </p:spPr>
      </p:pic>
      <p:sp>
        <p:nvSpPr>
          <p:cNvPr id="12" name="Can 10">
            <a:extLst>
              <a:ext uri="{FF2B5EF4-FFF2-40B4-BE49-F238E27FC236}">
                <a16:creationId xmlns:a16="http://schemas.microsoft.com/office/drawing/2014/main" id="{4DEAF411-3B76-47CF-91F6-A1958F20D251}"/>
              </a:ext>
            </a:extLst>
          </p:cNvPr>
          <p:cNvSpPr/>
          <p:nvPr/>
        </p:nvSpPr>
        <p:spPr>
          <a:xfrm rot="5400000">
            <a:off x="5855085" y="-2174566"/>
            <a:ext cx="235136" cy="10722187"/>
          </a:xfrm>
          <a:prstGeom prst="can">
            <a:avLst/>
          </a:prstGeom>
          <a:solidFill>
            <a:schemeClr val="accent1">
              <a:lumMod val="40000"/>
              <a:lumOff val="6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noProof="1"/>
          </a:p>
        </p:txBody>
      </p:sp>
      <p:sp>
        <p:nvSpPr>
          <p:cNvPr id="13" name="Rectangle 12">
            <a:extLst>
              <a:ext uri="{FF2B5EF4-FFF2-40B4-BE49-F238E27FC236}">
                <a16:creationId xmlns:a16="http://schemas.microsoft.com/office/drawing/2014/main" id="{FDE14712-941E-42EC-BC4C-2B56216D0C82}"/>
              </a:ext>
            </a:extLst>
          </p:cNvPr>
          <p:cNvSpPr/>
          <p:nvPr/>
        </p:nvSpPr>
        <p:spPr>
          <a:xfrm>
            <a:off x="3145902" y="3061846"/>
            <a:ext cx="5742384" cy="261610"/>
          </a:xfrm>
          <a:prstGeom prst="rect">
            <a:avLst/>
          </a:prstGeom>
        </p:spPr>
        <p:txBody>
          <a:bodyPr wrap="square">
            <a:spAutoFit/>
          </a:bodyPr>
          <a:lstStyle/>
          <a:p>
            <a:pPr algn="ctr"/>
            <a:r>
              <a:rPr lang="en-CA" sz="1050" b="1" spc="600" noProof="1">
                <a:solidFill>
                  <a:schemeClr val="tx2">
                    <a:lumMod val="25000"/>
                  </a:schemeClr>
                </a:solidFill>
                <a:latin typeface="Arial Rounded MT Bold" pitchFamily="34" charset="0"/>
              </a:rPr>
              <a:t>World Wide Web (Internet) </a:t>
            </a:r>
          </a:p>
        </p:txBody>
      </p:sp>
      <p:cxnSp>
        <p:nvCxnSpPr>
          <p:cNvPr id="15" name="Straight Arrow Connector 14">
            <a:extLst>
              <a:ext uri="{FF2B5EF4-FFF2-40B4-BE49-F238E27FC236}">
                <a16:creationId xmlns:a16="http://schemas.microsoft.com/office/drawing/2014/main" id="{EBBDE380-9741-4CE5-ACE9-6D68B96314CB}"/>
              </a:ext>
            </a:extLst>
          </p:cNvPr>
          <p:cNvCxnSpPr/>
          <p:nvPr/>
        </p:nvCxnSpPr>
        <p:spPr>
          <a:xfrm>
            <a:off x="5290117" y="1484784"/>
            <a:ext cx="936104" cy="0"/>
          </a:xfrm>
          <a:prstGeom prst="straightConnector1">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6">
            <a:extLst>
              <a:ext uri="{FF2B5EF4-FFF2-40B4-BE49-F238E27FC236}">
                <a16:creationId xmlns:a16="http://schemas.microsoft.com/office/drawing/2014/main" id="{120E1C76-3923-4C53-9B3F-F222CB2BD4C9}"/>
              </a:ext>
            </a:extLst>
          </p:cNvPr>
          <p:cNvCxnSpPr>
            <a:cxnSpLocks/>
          </p:cNvCxnSpPr>
          <p:nvPr/>
        </p:nvCxnSpPr>
        <p:spPr>
          <a:xfrm>
            <a:off x="6862165" y="1484784"/>
            <a:ext cx="2293168" cy="0"/>
          </a:xfrm>
          <a:prstGeom prst="straightConnector1">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9">
            <a:extLst>
              <a:ext uri="{FF2B5EF4-FFF2-40B4-BE49-F238E27FC236}">
                <a16:creationId xmlns:a16="http://schemas.microsoft.com/office/drawing/2014/main" id="{29C579BB-A142-4E29-9121-08EE35861E62}"/>
              </a:ext>
            </a:extLst>
          </p:cNvPr>
          <p:cNvCxnSpPr>
            <a:cxnSpLocks/>
          </p:cNvCxnSpPr>
          <p:nvPr/>
        </p:nvCxnSpPr>
        <p:spPr>
          <a:xfrm>
            <a:off x="2344368" y="3315720"/>
            <a:ext cx="0" cy="9397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21">
            <a:extLst>
              <a:ext uri="{FF2B5EF4-FFF2-40B4-BE49-F238E27FC236}">
                <a16:creationId xmlns:a16="http://schemas.microsoft.com/office/drawing/2014/main" id="{D58D4004-D2EE-4917-8EB0-9861D70FC783}"/>
              </a:ext>
            </a:extLst>
          </p:cNvPr>
          <p:cNvSpPr txBox="1"/>
          <p:nvPr/>
        </p:nvSpPr>
        <p:spPr>
          <a:xfrm>
            <a:off x="9443365" y="1052736"/>
            <a:ext cx="846578" cy="400110"/>
          </a:xfrm>
          <a:prstGeom prst="rect">
            <a:avLst/>
          </a:prstGeom>
          <a:noFill/>
        </p:spPr>
        <p:txBody>
          <a:bodyPr wrap="none" rtlCol="0">
            <a:spAutoFit/>
          </a:bodyPr>
          <a:lstStyle/>
          <a:p>
            <a:r>
              <a:rPr lang="en-CA" sz="2000" b="1" noProof="1">
                <a:solidFill>
                  <a:srgbClr val="FFC000"/>
                </a:solidFill>
              </a:rPr>
              <a:t>FAI - X</a:t>
            </a:r>
          </a:p>
        </p:txBody>
      </p:sp>
      <p:sp>
        <p:nvSpPr>
          <p:cNvPr id="19" name="TextBox 22">
            <a:extLst>
              <a:ext uri="{FF2B5EF4-FFF2-40B4-BE49-F238E27FC236}">
                <a16:creationId xmlns:a16="http://schemas.microsoft.com/office/drawing/2014/main" id="{0CD6A016-68F3-4A4A-B586-41FDC7945BD1}"/>
              </a:ext>
            </a:extLst>
          </p:cNvPr>
          <p:cNvSpPr txBox="1"/>
          <p:nvPr/>
        </p:nvSpPr>
        <p:spPr>
          <a:xfrm>
            <a:off x="3308799" y="1196751"/>
            <a:ext cx="513282" cy="307777"/>
          </a:xfrm>
          <a:prstGeom prst="rect">
            <a:avLst/>
          </a:prstGeom>
          <a:noFill/>
        </p:spPr>
        <p:txBody>
          <a:bodyPr wrap="none" rtlCol="0">
            <a:spAutoFit/>
          </a:bodyPr>
          <a:lstStyle/>
          <a:p>
            <a:r>
              <a:rPr lang="en-CA" sz="1400" noProof="1">
                <a:solidFill>
                  <a:schemeClr val="tx2">
                    <a:lumMod val="25000"/>
                  </a:schemeClr>
                </a:solidFill>
                <a:latin typeface="+mj-lt"/>
              </a:rPr>
              <a:t>WIFI</a:t>
            </a:r>
          </a:p>
        </p:txBody>
      </p:sp>
      <p:sp>
        <p:nvSpPr>
          <p:cNvPr id="20" name="TextBox 23">
            <a:extLst>
              <a:ext uri="{FF2B5EF4-FFF2-40B4-BE49-F238E27FC236}">
                <a16:creationId xmlns:a16="http://schemas.microsoft.com/office/drawing/2014/main" id="{F268DBAC-2441-44DE-ACD7-8243BA885B82}"/>
              </a:ext>
            </a:extLst>
          </p:cNvPr>
          <p:cNvSpPr txBox="1"/>
          <p:nvPr/>
        </p:nvSpPr>
        <p:spPr>
          <a:xfrm>
            <a:off x="5480131" y="1196752"/>
            <a:ext cx="574196" cy="307777"/>
          </a:xfrm>
          <a:prstGeom prst="rect">
            <a:avLst/>
          </a:prstGeom>
          <a:noFill/>
        </p:spPr>
        <p:txBody>
          <a:bodyPr wrap="none" rtlCol="0">
            <a:spAutoFit/>
          </a:bodyPr>
          <a:lstStyle/>
          <a:p>
            <a:r>
              <a:rPr lang="en-CA" sz="1400" noProof="1">
                <a:solidFill>
                  <a:schemeClr val="tx2">
                    <a:lumMod val="25000"/>
                  </a:schemeClr>
                </a:solidFill>
                <a:latin typeface="+mj-lt"/>
              </a:rPr>
              <a:t>RJ-45</a:t>
            </a:r>
          </a:p>
        </p:txBody>
      </p:sp>
      <p:sp>
        <p:nvSpPr>
          <p:cNvPr id="21" name="TextBox 24">
            <a:extLst>
              <a:ext uri="{FF2B5EF4-FFF2-40B4-BE49-F238E27FC236}">
                <a16:creationId xmlns:a16="http://schemas.microsoft.com/office/drawing/2014/main" id="{221A19FD-C9B1-417B-B1C8-69FC54965A5E}"/>
              </a:ext>
            </a:extLst>
          </p:cNvPr>
          <p:cNvSpPr txBox="1"/>
          <p:nvPr/>
        </p:nvSpPr>
        <p:spPr>
          <a:xfrm>
            <a:off x="7747495" y="1182537"/>
            <a:ext cx="587020" cy="307777"/>
          </a:xfrm>
          <a:prstGeom prst="rect">
            <a:avLst/>
          </a:prstGeom>
          <a:noFill/>
        </p:spPr>
        <p:txBody>
          <a:bodyPr wrap="none" rtlCol="0">
            <a:spAutoFit/>
          </a:bodyPr>
          <a:lstStyle/>
          <a:p>
            <a:r>
              <a:rPr lang="en-CA" sz="1400" noProof="1">
                <a:solidFill>
                  <a:schemeClr val="tx2">
                    <a:lumMod val="25000"/>
                  </a:schemeClr>
                </a:solidFill>
                <a:latin typeface="+mj-lt"/>
              </a:rPr>
              <a:t>Cable</a:t>
            </a:r>
          </a:p>
        </p:txBody>
      </p:sp>
      <p:sp>
        <p:nvSpPr>
          <p:cNvPr id="22" name="TextBox 25">
            <a:extLst>
              <a:ext uri="{FF2B5EF4-FFF2-40B4-BE49-F238E27FC236}">
                <a16:creationId xmlns:a16="http://schemas.microsoft.com/office/drawing/2014/main" id="{F923FFA1-7714-40B0-9F72-A024A491485D}"/>
              </a:ext>
            </a:extLst>
          </p:cNvPr>
          <p:cNvSpPr txBox="1"/>
          <p:nvPr/>
        </p:nvSpPr>
        <p:spPr>
          <a:xfrm>
            <a:off x="9917565" y="2480254"/>
            <a:ext cx="965329" cy="577081"/>
          </a:xfrm>
          <a:prstGeom prst="rect">
            <a:avLst/>
          </a:prstGeom>
          <a:noFill/>
        </p:spPr>
        <p:txBody>
          <a:bodyPr wrap="none" rtlCol="0">
            <a:spAutoFit/>
          </a:bodyPr>
          <a:lstStyle/>
          <a:p>
            <a:r>
              <a:rPr lang="en-CA" sz="1050" noProof="1">
                <a:solidFill>
                  <a:schemeClr val="tx2">
                    <a:lumMod val="25000"/>
                  </a:schemeClr>
                </a:solidFill>
                <a:latin typeface="+mj-lt"/>
              </a:rPr>
              <a:t>Cable/</a:t>
            </a:r>
          </a:p>
          <a:p>
            <a:r>
              <a:rPr lang="en-CA" sz="1050" noProof="1">
                <a:solidFill>
                  <a:schemeClr val="tx2">
                    <a:lumMod val="25000"/>
                  </a:schemeClr>
                </a:solidFill>
                <a:latin typeface="+mj-lt"/>
              </a:rPr>
              <a:t>Fibre optique/</a:t>
            </a:r>
          </a:p>
          <a:p>
            <a:r>
              <a:rPr lang="en-CA" sz="1050" noProof="1">
                <a:solidFill>
                  <a:schemeClr val="tx2">
                    <a:lumMod val="25000"/>
                  </a:schemeClr>
                </a:solidFill>
                <a:latin typeface="+mj-lt"/>
              </a:rPr>
              <a:t>Onde satellite</a:t>
            </a:r>
          </a:p>
        </p:txBody>
      </p:sp>
      <p:sp>
        <p:nvSpPr>
          <p:cNvPr id="23" name="TextBox 26">
            <a:extLst>
              <a:ext uri="{FF2B5EF4-FFF2-40B4-BE49-F238E27FC236}">
                <a16:creationId xmlns:a16="http://schemas.microsoft.com/office/drawing/2014/main" id="{A8901024-56CA-41A5-9AD3-DDE936FC0061}"/>
              </a:ext>
            </a:extLst>
          </p:cNvPr>
          <p:cNvSpPr txBox="1"/>
          <p:nvPr/>
        </p:nvSpPr>
        <p:spPr>
          <a:xfrm>
            <a:off x="1460508" y="2468693"/>
            <a:ext cx="655949" cy="200055"/>
          </a:xfrm>
          <a:prstGeom prst="rect">
            <a:avLst/>
          </a:prstGeom>
          <a:noFill/>
        </p:spPr>
        <p:txBody>
          <a:bodyPr wrap="none" rtlCol="0">
            <a:spAutoFit/>
          </a:bodyPr>
          <a:lstStyle/>
          <a:p>
            <a:r>
              <a:rPr lang="en-CA" sz="700" noProof="1">
                <a:solidFill>
                  <a:srgbClr val="FF0000"/>
                </a:solidFill>
                <a:latin typeface="+mj-lt"/>
              </a:rPr>
              <a:t>192.168.1.17</a:t>
            </a:r>
          </a:p>
        </p:txBody>
      </p:sp>
      <p:sp>
        <p:nvSpPr>
          <p:cNvPr id="24" name="TextBox 27">
            <a:extLst>
              <a:ext uri="{FF2B5EF4-FFF2-40B4-BE49-F238E27FC236}">
                <a16:creationId xmlns:a16="http://schemas.microsoft.com/office/drawing/2014/main" id="{8A11A8CD-01F8-40D5-BA7E-44F9741B66FC}"/>
              </a:ext>
            </a:extLst>
          </p:cNvPr>
          <p:cNvSpPr txBox="1"/>
          <p:nvPr/>
        </p:nvSpPr>
        <p:spPr>
          <a:xfrm>
            <a:off x="4426021" y="1772816"/>
            <a:ext cx="611065" cy="200055"/>
          </a:xfrm>
          <a:prstGeom prst="rect">
            <a:avLst/>
          </a:prstGeom>
          <a:noFill/>
        </p:spPr>
        <p:txBody>
          <a:bodyPr wrap="none" rtlCol="0">
            <a:spAutoFit/>
          </a:bodyPr>
          <a:lstStyle/>
          <a:p>
            <a:r>
              <a:rPr lang="en-CA" sz="700" noProof="1">
                <a:solidFill>
                  <a:srgbClr val="FF0000"/>
                </a:solidFill>
                <a:latin typeface="+mj-lt"/>
              </a:rPr>
              <a:t>192.168.1.1</a:t>
            </a:r>
          </a:p>
        </p:txBody>
      </p:sp>
      <p:sp>
        <p:nvSpPr>
          <p:cNvPr id="25" name="TextBox 28">
            <a:extLst>
              <a:ext uri="{FF2B5EF4-FFF2-40B4-BE49-F238E27FC236}">
                <a16:creationId xmlns:a16="http://schemas.microsoft.com/office/drawing/2014/main" id="{EBDB9F34-ABC3-4757-98C5-704E5DBB9D19}"/>
              </a:ext>
            </a:extLst>
          </p:cNvPr>
          <p:cNvSpPr txBox="1"/>
          <p:nvPr/>
        </p:nvSpPr>
        <p:spPr>
          <a:xfrm>
            <a:off x="9917565" y="2342961"/>
            <a:ext cx="700833" cy="200055"/>
          </a:xfrm>
          <a:prstGeom prst="rect">
            <a:avLst/>
          </a:prstGeom>
          <a:noFill/>
        </p:spPr>
        <p:txBody>
          <a:bodyPr wrap="none" rtlCol="0">
            <a:spAutoFit/>
          </a:bodyPr>
          <a:lstStyle/>
          <a:p>
            <a:r>
              <a:rPr lang="en-CA" sz="700" noProof="1">
                <a:solidFill>
                  <a:srgbClr val="FF0000"/>
                </a:solidFill>
                <a:latin typeface="+mj-lt"/>
              </a:rPr>
              <a:t>24.200.241.37</a:t>
            </a:r>
          </a:p>
        </p:txBody>
      </p:sp>
      <p:sp>
        <p:nvSpPr>
          <p:cNvPr id="26" name="TextBox 29">
            <a:extLst>
              <a:ext uri="{FF2B5EF4-FFF2-40B4-BE49-F238E27FC236}">
                <a16:creationId xmlns:a16="http://schemas.microsoft.com/office/drawing/2014/main" id="{CDCC19F3-362A-4E24-96A6-A6B5FFCC462A}"/>
              </a:ext>
            </a:extLst>
          </p:cNvPr>
          <p:cNvSpPr txBox="1"/>
          <p:nvPr/>
        </p:nvSpPr>
        <p:spPr>
          <a:xfrm>
            <a:off x="6170851" y="2098740"/>
            <a:ext cx="790601" cy="200055"/>
          </a:xfrm>
          <a:prstGeom prst="rect">
            <a:avLst/>
          </a:prstGeom>
          <a:noFill/>
          <a:ln>
            <a:noFill/>
          </a:ln>
        </p:spPr>
        <p:txBody>
          <a:bodyPr wrap="none" rtlCol="0">
            <a:spAutoFit/>
          </a:bodyPr>
          <a:lstStyle/>
          <a:p>
            <a:r>
              <a:rPr lang="en-CA" sz="700" noProof="1">
                <a:solidFill>
                  <a:srgbClr val="FF0000"/>
                </a:solidFill>
                <a:latin typeface="+mj-lt"/>
              </a:rPr>
              <a:t>184.161.249.225</a:t>
            </a:r>
          </a:p>
        </p:txBody>
      </p:sp>
      <p:sp>
        <p:nvSpPr>
          <p:cNvPr id="32" name="TextBox 36">
            <a:extLst>
              <a:ext uri="{FF2B5EF4-FFF2-40B4-BE49-F238E27FC236}">
                <a16:creationId xmlns:a16="http://schemas.microsoft.com/office/drawing/2014/main" id="{763D7657-BB6F-48EE-BE68-0B3921A3D5C5}"/>
              </a:ext>
            </a:extLst>
          </p:cNvPr>
          <p:cNvSpPr txBox="1"/>
          <p:nvPr/>
        </p:nvSpPr>
        <p:spPr>
          <a:xfrm>
            <a:off x="440972" y="3904400"/>
            <a:ext cx="1468992" cy="369332"/>
          </a:xfrm>
          <a:prstGeom prst="rect">
            <a:avLst/>
          </a:prstGeom>
          <a:noFill/>
        </p:spPr>
        <p:txBody>
          <a:bodyPr wrap="none" rtlCol="0">
            <a:spAutoFit/>
          </a:bodyPr>
          <a:lstStyle/>
          <a:p>
            <a:r>
              <a:rPr lang="en-CA" b="1" noProof="1">
                <a:solidFill>
                  <a:srgbClr val="00B050"/>
                </a:solidFill>
              </a:rPr>
              <a:t>Serveurs DNS</a:t>
            </a:r>
          </a:p>
        </p:txBody>
      </p:sp>
      <p:cxnSp>
        <p:nvCxnSpPr>
          <p:cNvPr id="33" name="Straight Arrow Connector 39">
            <a:extLst>
              <a:ext uri="{FF2B5EF4-FFF2-40B4-BE49-F238E27FC236}">
                <a16:creationId xmlns:a16="http://schemas.microsoft.com/office/drawing/2014/main" id="{B6FF6ADD-F07D-4AF7-99CF-763F10C670FA}"/>
              </a:ext>
            </a:extLst>
          </p:cNvPr>
          <p:cNvCxnSpPr/>
          <p:nvPr/>
        </p:nvCxnSpPr>
        <p:spPr>
          <a:xfrm>
            <a:off x="9580463" y="2204864"/>
            <a:ext cx="0" cy="864096"/>
          </a:xfrm>
          <a:prstGeom prst="straightConnector1">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45">
            <a:extLst>
              <a:ext uri="{FF2B5EF4-FFF2-40B4-BE49-F238E27FC236}">
                <a16:creationId xmlns:a16="http://schemas.microsoft.com/office/drawing/2014/main" id="{E7E375AB-02B1-448F-B769-74BA8F9EEF01}"/>
              </a:ext>
            </a:extLst>
          </p:cNvPr>
          <p:cNvCxnSpPr/>
          <p:nvPr/>
        </p:nvCxnSpPr>
        <p:spPr>
          <a:xfrm>
            <a:off x="5290117" y="1628800"/>
            <a:ext cx="9361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46">
            <a:extLst>
              <a:ext uri="{FF2B5EF4-FFF2-40B4-BE49-F238E27FC236}">
                <a16:creationId xmlns:a16="http://schemas.microsoft.com/office/drawing/2014/main" id="{DA06885D-942E-4BCD-9B72-840936D5BD68}"/>
              </a:ext>
            </a:extLst>
          </p:cNvPr>
          <p:cNvCxnSpPr>
            <a:cxnSpLocks/>
            <a:endCxn id="11" idx="1"/>
          </p:cNvCxnSpPr>
          <p:nvPr/>
        </p:nvCxnSpPr>
        <p:spPr>
          <a:xfrm>
            <a:off x="6926677" y="1628800"/>
            <a:ext cx="222865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47">
            <a:extLst>
              <a:ext uri="{FF2B5EF4-FFF2-40B4-BE49-F238E27FC236}">
                <a16:creationId xmlns:a16="http://schemas.microsoft.com/office/drawing/2014/main" id="{81C52899-C0BA-407E-9155-D112D816E3FB}"/>
              </a:ext>
            </a:extLst>
          </p:cNvPr>
          <p:cNvCxnSpPr/>
          <p:nvPr/>
        </p:nvCxnSpPr>
        <p:spPr>
          <a:xfrm>
            <a:off x="9724479" y="2276872"/>
            <a:ext cx="0" cy="7920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48">
            <a:extLst>
              <a:ext uri="{FF2B5EF4-FFF2-40B4-BE49-F238E27FC236}">
                <a16:creationId xmlns:a16="http://schemas.microsoft.com/office/drawing/2014/main" id="{71E1BBD6-AD3A-4FBD-95BE-5CF335570D4B}"/>
              </a:ext>
            </a:extLst>
          </p:cNvPr>
          <p:cNvCxnSpPr>
            <a:cxnSpLocks/>
          </p:cNvCxnSpPr>
          <p:nvPr/>
        </p:nvCxnSpPr>
        <p:spPr>
          <a:xfrm flipV="1">
            <a:off x="2200352" y="3284984"/>
            <a:ext cx="0" cy="970516"/>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12" descr="http://img.clubic.com/01840276-photo-hp-mediasmart-server-ex485.jpg">
            <a:extLst>
              <a:ext uri="{FF2B5EF4-FFF2-40B4-BE49-F238E27FC236}">
                <a16:creationId xmlns:a16="http://schemas.microsoft.com/office/drawing/2014/main" id="{D5A6D221-3B02-4800-8B85-ED6953B5DD78}"/>
              </a:ext>
            </a:extLst>
          </p:cNvPr>
          <p:cNvPicPr>
            <a:picLocks noChangeAspect="1" noChangeArrowheads="1"/>
          </p:cNvPicPr>
          <p:nvPr/>
        </p:nvPicPr>
        <p:blipFill>
          <a:blip r:embed="rId7" cstate="print"/>
          <a:srcRect/>
          <a:stretch>
            <a:fillRect/>
          </a:stretch>
        </p:blipFill>
        <p:spPr bwMode="auto">
          <a:xfrm>
            <a:off x="9492208" y="4365104"/>
            <a:ext cx="1159844" cy="1742332"/>
          </a:xfrm>
          <a:prstGeom prst="rect">
            <a:avLst/>
          </a:prstGeom>
          <a:noFill/>
        </p:spPr>
      </p:pic>
      <p:sp>
        <p:nvSpPr>
          <p:cNvPr id="41" name="TextBox 57">
            <a:extLst>
              <a:ext uri="{FF2B5EF4-FFF2-40B4-BE49-F238E27FC236}">
                <a16:creationId xmlns:a16="http://schemas.microsoft.com/office/drawing/2014/main" id="{9FD83FCA-E814-42D2-9564-A63A8D2E13F8}"/>
              </a:ext>
            </a:extLst>
          </p:cNvPr>
          <p:cNvSpPr txBox="1"/>
          <p:nvPr/>
        </p:nvSpPr>
        <p:spPr>
          <a:xfrm>
            <a:off x="6039254" y="5661248"/>
            <a:ext cx="1228221" cy="307777"/>
          </a:xfrm>
          <a:prstGeom prst="rect">
            <a:avLst/>
          </a:prstGeom>
          <a:noFill/>
          <a:ln>
            <a:noFill/>
          </a:ln>
        </p:spPr>
        <p:txBody>
          <a:bodyPr wrap="none" rtlCol="0">
            <a:spAutoFit/>
          </a:bodyPr>
          <a:lstStyle/>
          <a:p>
            <a:r>
              <a:rPr lang="en-CA" sz="1400" b="1" noProof="1">
                <a:solidFill>
                  <a:srgbClr val="00B0F0"/>
                </a:solidFill>
                <a:latin typeface="+mj-lt"/>
              </a:rPr>
              <a:t>207.46.19.190</a:t>
            </a:r>
            <a:endParaRPr lang="en-CA" sz="700" b="1" noProof="1">
              <a:solidFill>
                <a:srgbClr val="00B0F0"/>
              </a:solidFill>
              <a:latin typeface="+mj-lt"/>
            </a:endParaRPr>
          </a:p>
        </p:txBody>
      </p:sp>
      <p:pic>
        <p:nvPicPr>
          <p:cNvPr id="42" name="Picture 6" descr="http://www.electronicbox.net/file/templates/images/produits/Motorola-SB5101-Main.jpg">
            <a:extLst>
              <a:ext uri="{FF2B5EF4-FFF2-40B4-BE49-F238E27FC236}">
                <a16:creationId xmlns:a16="http://schemas.microsoft.com/office/drawing/2014/main" id="{D584BD6E-532F-4BF7-93A3-2540F031FB7A}"/>
              </a:ext>
            </a:extLst>
          </p:cNvPr>
          <p:cNvPicPr>
            <a:picLocks noChangeAspect="1" noChangeArrowheads="1"/>
          </p:cNvPicPr>
          <p:nvPr/>
        </p:nvPicPr>
        <p:blipFill>
          <a:blip r:embed="rId5" cstate="print"/>
          <a:srcRect/>
          <a:stretch>
            <a:fillRect/>
          </a:stretch>
        </p:blipFill>
        <p:spPr bwMode="auto">
          <a:xfrm>
            <a:off x="6254195" y="4797152"/>
            <a:ext cx="550141" cy="864096"/>
          </a:xfrm>
          <a:prstGeom prst="rect">
            <a:avLst/>
          </a:prstGeom>
          <a:noFill/>
        </p:spPr>
      </p:pic>
      <p:pic>
        <p:nvPicPr>
          <p:cNvPr id="43" name="Picture 4" descr="http://wirelesstype.com/wp-content/uploads/2011/01/pro-59-netgear-wireless-router.jpg">
            <a:extLst>
              <a:ext uri="{FF2B5EF4-FFF2-40B4-BE49-F238E27FC236}">
                <a16:creationId xmlns:a16="http://schemas.microsoft.com/office/drawing/2014/main" id="{1DDD2A49-C9E9-42E8-973D-4C20D0029E54}"/>
              </a:ext>
            </a:extLst>
          </p:cNvPr>
          <p:cNvPicPr>
            <a:picLocks noChangeAspect="1" noChangeArrowheads="1"/>
          </p:cNvPicPr>
          <p:nvPr/>
        </p:nvPicPr>
        <p:blipFill>
          <a:blip r:embed="rId4" cstate="print"/>
          <a:srcRect/>
          <a:stretch>
            <a:fillRect/>
          </a:stretch>
        </p:blipFill>
        <p:spPr bwMode="auto">
          <a:xfrm>
            <a:off x="7562083" y="4509120"/>
            <a:ext cx="1224136" cy="1082889"/>
          </a:xfrm>
          <a:prstGeom prst="rect">
            <a:avLst/>
          </a:prstGeom>
          <a:noFill/>
        </p:spPr>
      </p:pic>
      <p:sp>
        <p:nvSpPr>
          <p:cNvPr id="44" name="TextBox 60">
            <a:extLst>
              <a:ext uri="{FF2B5EF4-FFF2-40B4-BE49-F238E27FC236}">
                <a16:creationId xmlns:a16="http://schemas.microsoft.com/office/drawing/2014/main" id="{6CC190CB-F058-485E-96F2-1785AF1A31DC}"/>
              </a:ext>
            </a:extLst>
          </p:cNvPr>
          <p:cNvSpPr txBox="1"/>
          <p:nvPr/>
        </p:nvSpPr>
        <p:spPr>
          <a:xfrm>
            <a:off x="9708232" y="6093296"/>
            <a:ext cx="655949" cy="200055"/>
          </a:xfrm>
          <a:prstGeom prst="rect">
            <a:avLst/>
          </a:prstGeom>
          <a:noFill/>
        </p:spPr>
        <p:txBody>
          <a:bodyPr wrap="none" rtlCol="0">
            <a:spAutoFit/>
          </a:bodyPr>
          <a:lstStyle/>
          <a:p>
            <a:r>
              <a:rPr lang="en-CA" sz="700" noProof="1">
                <a:solidFill>
                  <a:srgbClr val="FF0000"/>
                </a:solidFill>
                <a:latin typeface="+mj-lt"/>
              </a:rPr>
              <a:t>192.168.1.12</a:t>
            </a:r>
          </a:p>
        </p:txBody>
      </p:sp>
      <p:pic>
        <p:nvPicPr>
          <p:cNvPr id="45" name="Picture 8" descr="http://www.vernontech.ca/uploads/computer-servers.jpg">
            <a:extLst>
              <a:ext uri="{FF2B5EF4-FFF2-40B4-BE49-F238E27FC236}">
                <a16:creationId xmlns:a16="http://schemas.microsoft.com/office/drawing/2014/main" id="{FA219E65-239F-42D8-91C8-01524F015DF7}"/>
              </a:ext>
            </a:extLst>
          </p:cNvPr>
          <p:cNvPicPr>
            <a:picLocks noChangeAspect="1" noChangeArrowheads="1"/>
          </p:cNvPicPr>
          <p:nvPr/>
        </p:nvPicPr>
        <p:blipFill>
          <a:blip r:embed="rId6" cstate="print"/>
          <a:srcRect/>
          <a:stretch>
            <a:fillRect/>
          </a:stretch>
        </p:blipFill>
        <p:spPr bwMode="auto">
          <a:xfrm>
            <a:off x="4125198" y="4581129"/>
            <a:ext cx="1440160" cy="1440160"/>
          </a:xfrm>
          <a:prstGeom prst="rect">
            <a:avLst/>
          </a:prstGeom>
          <a:noFill/>
        </p:spPr>
      </p:pic>
      <p:cxnSp>
        <p:nvCxnSpPr>
          <p:cNvPr id="47" name="Straight Arrow Connector 66">
            <a:extLst>
              <a:ext uri="{FF2B5EF4-FFF2-40B4-BE49-F238E27FC236}">
                <a16:creationId xmlns:a16="http://schemas.microsoft.com/office/drawing/2014/main" id="{D3D669F7-4C7E-451C-B501-3F6EA21EA095}"/>
              </a:ext>
            </a:extLst>
          </p:cNvPr>
          <p:cNvCxnSpPr/>
          <p:nvPr/>
        </p:nvCxnSpPr>
        <p:spPr>
          <a:xfrm>
            <a:off x="5290117" y="1772816"/>
            <a:ext cx="936104"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67">
            <a:extLst>
              <a:ext uri="{FF2B5EF4-FFF2-40B4-BE49-F238E27FC236}">
                <a16:creationId xmlns:a16="http://schemas.microsoft.com/office/drawing/2014/main" id="{81A9C3B1-6A74-4308-AAE1-9758738F1F8F}"/>
              </a:ext>
            </a:extLst>
          </p:cNvPr>
          <p:cNvCxnSpPr>
            <a:cxnSpLocks/>
          </p:cNvCxnSpPr>
          <p:nvPr/>
        </p:nvCxnSpPr>
        <p:spPr>
          <a:xfrm>
            <a:off x="6862165" y="1772816"/>
            <a:ext cx="2293168"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68">
            <a:extLst>
              <a:ext uri="{FF2B5EF4-FFF2-40B4-BE49-F238E27FC236}">
                <a16:creationId xmlns:a16="http://schemas.microsoft.com/office/drawing/2014/main" id="{F415CA1E-D89A-4AD0-913D-368F7B449B65}"/>
              </a:ext>
            </a:extLst>
          </p:cNvPr>
          <p:cNvCxnSpPr/>
          <p:nvPr/>
        </p:nvCxnSpPr>
        <p:spPr>
          <a:xfrm>
            <a:off x="9868495" y="2276872"/>
            <a:ext cx="0" cy="792088"/>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69">
            <a:extLst>
              <a:ext uri="{FF2B5EF4-FFF2-40B4-BE49-F238E27FC236}">
                <a16:creationId xmlns:a16="http://schemas.microsoft.com/office/drawing/2014/main" id="{70B4B7EE-6868-466A-BDF1-FB9517BCD61A}"/>
              </a:ext>
            </a:extLst>
          </p:cNvPr>
          <p:cNvCxnSpPr/>
          <p:nvPr/>
        </p:nvCxnSpPr>
        <p:spPr>
          <a:xfrm>
            <a:off x="4845278" y="3315720"/>
            <a:ext cx="0" cy="1296144"/>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70">
            <a:extLst>
              <a:ext uri="{FF2B5EF4-FFF2-40B4-BE49-F238E27FC236}">
                <a16:creationId xmlns:a16="http://schemas.microsoft.com/office/drawing/2014/main" id="{A9263F37-AEAC-481C-B130-D49D1A406C06}"/>
              </a:ext>
            </a:extLst>
          </p:cNvPr>
          <p:cNvCxnSpPr>
            <a:cxnSpLocks/>
          </p:cNvCxnSpPr>
          <p:nvPr/>
        </p:nvCxnSpPr>
        <p:spPr>
          <a:xfrm>
            <a:off x="5576637" y="5229200"/>
            <a:ext cx="679784"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72">
            <a:extLst>
              <a:ext uri="{FF2B5EF4-FFF2-40B4-BE49-F238E27FC236}">
                <a16:creationId xmlns:a16="http://schemas.microsoft.com/office/drawing/2014/main" id="{71A9DA1D-81ED-4A0A-9DAA-5681416E4D5C}"/>
              </a:ext>
            </a:extLst>
          </p:cNvPr>
          <p:cNvCxnSpPr>
            <a:cxnSpLocks/>
            <a:stCxn id="42" idx="3"/>
          </p:cNvCxnSpPr>
          <p:nvPr/>
        </p:nvCxnSpPr>
        <p:spPr>
          <a:xfrm>
            <a:off x="6804336" y="5229200"/>
            <a:ext cx="835717"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74">
            <a:extLst>
              <a:ext uri="{FF2B5EF4-FFF2-40B4-BE49-F238E27FC236}">
                <a16:creationId xmlns:a16="http://schemas.microsoft.com/office/drawing/2014/main" id="{0BF7EBCB-5E21-45A0-B829-15D3A4094D0C}"/>
              </a:ext>
            </a:extLst>
          </p:cNvPr>
          <p:cNvCxnSpPr>
            <a:cxnSpLocks/>
            <a:endCxn id="40" idx="1"/>
          </p:cNvCxnSpPr>
          <p:nvPr/>
        </p:nvCxnSpPr>
        <p:spPr>
          <a:xfrm>
            <a:off x="8710863" y="5229200"/>
            <a:ext cx="781345" cy="707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76">
            <a:extLst>
              <a:ext uri="{FF2B5EF4-FFF2-40B4-BE49-F238E27FC236}">
                <a16:creationId xmlns:a16="http://schemas.microsoft.com/office/drawing/2014/main" id="{0D086620-94D8-4A1D-BBCD-46CD1DC76949}"/>
              </a:ext>
            </a:extLst>
          </p:cNvPr>
          <p:cNvSpPr txBox="1"/>
          <p:nvPr/>
        </p:nvSpPr>
        <p:spPr>
          <a:xfrm>
            <a:off x="7850115" y="5373216"/>
            <a:ext cx="611065" cy="200055"/>
          </a:xfrm>
          <a:prstGeom prst="rect">
            <a:avLst/>
          </a:prstGeom>
          <a:noFill/>
        </p:spPr>
        <p:txBody>
          <a:bodyPr wrap="none" rtlCol="0">
            <a:spAutoFit/>
          </a:bodyPr>
          <a:lstStyle/>
          <a:p>
            <a:r>
              <a:rPr lang="en-CA" sz="700" noProof="1">
                <a:solidFill>
                  <a:srgbClr val="FF0000"/>
                </a:solidFill>
                <a:latin typeface="+mj-lt"/>
              </a:rPr>
              <a:t>192.168.1.1</a:t>
            </a:r>
          </a:p>
        </p:txBody>
      </p:sp>
      <p:sp>
        <p:nvSpPr>
          <p:cNvPr id="55" name="TextBox 77">
            <a:extLst>
              <a:ext uri="{FF2B5EF4-FFF2-40B4-BE49-F238E27FC236}">
                <a16:creationId xmlns:a16="http://schemas.microsoft.com/office/drawing/2014/main" id="{E71260F6-BC7B-4271-B00B-7C51EECADB1E}"/>
              </a:ext>
            </a:extLst>
          </p:cNvPr>
          <p:cNvSpPr txBox="1"/>
          <p:nvPr/>
        </p:nvSpPr>
        <p:spPr>
          <a:xfrm>
            <a:off x="6017094" y="3748390"/>
            <a:ext cx="2079608" cy="369332"/>
          </a:xfrm>
          <a:prstGeom prst="rect">
            <a:avLst/>
          </a:prstGeom>
          <a:noFill/>
        </p:spPr>
        <p:txBody>
          <a:bodyPr wrap="none" rtlCol="0">
            <a:spAutoFit/>
          </a:bodyPr>
          <a:lstStyle/>
          <a:p>
            <a:r>
              <a:rPr lang="en-CA" b="1" noProof="1">
                <a:solidFill>
                  <a:srgbClr val="FF0000"/>
                </a:solidFill>
                <a:latin typeface="+mj-lt"/>
              </a:rPr>
              <a:t>www.qqechose.com </a:t>
            </a:r>
          </a:p>
        </p:txBody>
      </p:sp>
      <p:grpSp>
        <p:nvGrpSpPr>
          <p:cNvPr id="28" name="Group 34">
            <a:extLst>
              <a:ext uri="{FF2B5EF4-FFF2-40B4-BE49-F238E27FC236}">
                <a16:creationId xmlns:a16="http://schemas.microsoft.com/office/drawing/2014/main" id="{1170748B-115D-4D96-A3C3-8740254E188E}"/>
              </a:ext>
            </a:extLst>
          </p:cNvPr>
          <p:cNvGrpSpPr/>
          <p:nvPr/>
        </p:nvGrpSpPr>
        <p:grpSpPr>
          <a:xfrm>
            <a:off x="649478" y="4568258"/>
            <a:ext cx="3001357" cy="1146778"/>
            <a:chOff x="755576" y="4725144"/>
            <a:chExt cx="2073060" cy="792088"/>
          </a:xfrm>
        </p:grpSpPr>
        <p:pic>
          <p:nvPicPr>
            <p:cNvPr id="29" name="Picture 10" descr="http://danstoncloud.com/cfs-file.ashx/__key/CommunityServer.Blogs.Components.WeblogFiles/js/DataCenter.jpg">
              <a:extLst>
                <a:ext uri="{FF2B5EF4-FFF2-40B4-BE49-F238E27FC236}">
                  <a16:creationId xmlns:a16="http://schemas.microsoft.com/office/drawing/2014/main" id="{5C56680E-684C-4FE5-BFAC-FD2E829959FB}"/>
                </a:ext>
              </a:extLst>
            </p:cNvPr>
            <p:cNvPicPr>
              <a:picLocks noChangeAspect="1" noChangeArrowheads="1"/>
            </p:cNvPicPr>
            <p:nvPr/>
          </p:nvPicPr>
          <p:blipFill>
            <a:blip r:embed="rId8" cstate="print"/>
            <a:srcRect/>
            <a:stretch>
              <a:fillRect/>
            </a:stretch>
          </p:blipFill>
          <p:spPr bwMode="auto">
            <a:xfrm>
              <a:off x="1763688" y="4725144"/>
              <a:ext cx="1064948" cy="792088"/>
            </a:xfrm>
            <a:prstGeom prst="rect">
              <a:avLst/>
            </a:prstGeom>
            <a:noFill/>
            <a:ln>
              <a:noFill/>
            </a:ln>
          </p:spPr>
        </p:pic>
        <p:pic>
          <p:nvPicPr>
            <p:cNvPr id="30" name="Picture 10" descr="http://danstoncloud.com/cfs-file.ashx/__key/CommunityServer.Blogs.Components.WeblogFiles/js/DataCenter.jpg">
              <a:extLst>
                <a:ext uri="{FF2B5EF4-FFF2-40B4-BE49-F238E27FC236}">
                  <a16:creationId xmlns:a16="http://schemas.microsoft.com/office/drawing/2014/main" id="{E64F5940-C62F-457D-89C7-1952C84E51BE}"/>
                </a:ext>
              </a:extLst>
            </p:cNvPr>
            <p:cNvPicPr>
              <a:picLocks noChangeAspect="1" noChangeArrowheads="1"/>
            </p:cNvPicPr>
            <p:nvPr/>
          </p:nvPicPr>
          <p:blipFill>
            <a:blip r:embed="rId8" cstate="print"/>
            <a:srcRect/>
            <a:stretch>
              <a:fillRect/>
            </a:stretch>
          </p:blipFill>
          <p:spPr bwMode="auto">
            <a:xfrm flipH="1">
              <a:off x="755576" y="4725144"/>
              <a:ext cx="1064948" cy="792088"/>
            </a:xfrm>
            <a:prstGeom prst="rect">
              <a:avLst/>
            </a:prstGeom>
            <a:noFill/>
            <a:ln>
              <a:noFill/>
            </a:ln>
          </p:spPr>
        </p:pic>
      </p:grpSp>
      <p:sp>
        <p:nvSpPr>
          <p:cNvPr id="31" name="Rectangle 30">
            <a:extLst>
              <a:ext uri="{FF2B5EF4-FFF2-40B4-BE49-F238E27FC236}">
                <a16:creationId xmlns:a16="http://schemas.microsoft.com/office/drawing/2014/main" id="{0708721C-838F-427D-AB56-D8A3D2433A7F}"/>
              </a:ext>
            </a:extLst>
          </p:cNvPr>
          <p:cNvSpPr/>
          <p:nvPr/>
        </p:nvSpPr>
        <p:spPr>
          <a:xfrm>
            <a:off x="545225" y="4255500"/>
            <a:ext cx="3231828" cy="15637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noProof="1"/>
          </a:p>
        </p:txBody>
      </p:sp>
      <p:sp>
        <p:nvSpPr>
          <p:cNvPr id="56" name="TextBox 79">
            <a:extLst>
              <a:ext uri="{FF2B5EF4-FFF2-40B4-BE49-F238E27FC236}">
                <a16:creationId xmlns:a16="http://schemas.microsoft.com/office/drawing/2014/main" id="{2E6A4FC8-6477-44F7-AF65-91A59616E6A5}"/>
              </a:ext>
            </a:extLst>
          </p:cNvPr>
          <p:cNvSpPr txBox="1"/>
          <p:nvPr/>
        </p:nvSpPr>
        <p:spPr>
          <a:xfrm>
            <a:off x="545225" y="4255500"/>
            <a:ext cx="3127575" cy="230832"/>
          </a:xfrm>
          <a:prstGeom prst="rect">
            <a:avLst/>
          </a:prstGeom>
          <a:noFill/>
        </p:spPr>
        <p:txBody>
          <a:bodyPr wrap="square" rtlCol="0">
            <a:spAutoFit/>
          </a:bodyPr>
          <a:lstStyle/>
          <a:p>
            <a:pPr algn="ctr"/>
            <a:r>
              <a:rPr lang="en-CA" sz="900" b="1" noProof="1">
                <a:solidFill>
                  <a:srgbClr val="FF0000"/>
                </a:solidFill>
                <a:latin typeface="+mj-lt"/>
              </a:rPr>
              <a:t>www.qqechose.com </a:t>
            </a:r>
            <a:r>
              <a:rPr lang="en-CA" sz="900" b="1" noProof="1">
                <a:solidFill>
                  <a:srgbClr val="00B050"/>
                </a:solidFill>
                <a:latin typeface="+mj-lt"/>
              </a:rPr>
              <a:t>= </a:t>
            </a:r>
            <a:r>
              <a:rPr lang="en-CA" sz="900" b="1" noProof="1">
                <a:solidFill>
                  <a:srgbClr val="00B0F0"/>
                </a:solidFill>
                <a:latin typeface="+mj-lt"/>
              </a:rPr>
              <a:t>207.46.19.190</a:t>
            </a:r>
          </a:p>
        </p:txBody>
      </p:sp>
      <p:sp>
        <p:nvSpPr>
          <p:cNvPr id="57" name="TextBox 83">
            <a:extLst>
              <a:ext uri="{FF2B5EF4-FFF2-40B4-BE49-F238E27FC236}">
                <a16:creationId xmlns:a16="http://schemas.microsoft.com/office/drawing/2014/main" id="{8C3C6FBB-3332-4E26-8921-683AC31F74AA}"/>
              </a:ext>
            </a:extLst>
          </p:cNvPr>
          <p:cNvSpPr txBox="1"/>
          <p:nvPr/>
        </p:nvSpPr>
        <p:spPr>
          <a:xfrm>
            <a:off x="4390885" y="4725144"/>
            <a:ext cx="838563" cy="400110"/>
          </a:xfrm>
          <a:prstGeom prst="rect">
            <a:avLst/>
          </a:prstGeom>
          <a:noFill/>
        </p:spPr>
        <p:txBody>
          <a:bodyPr wrap="none" rtlCol="0">
            <a:spAutoFit/>
          </a:bodyPr>
          <a:lstStyle/>
          <a:p>
            <a:r>
              <a:rPr lang="en-CA" sz="2000" b="1" noProof="1">
                <a:solidFill>
                  <a:srgbClr val="FFC000"/>
                </a:solidFill>
              </a:rPr>
              <a:t>FAI - Y</a:t>
            </a:r>
          </a:p>
        </p:txBody>
      </p:sp>
      <p:sp>
        <p:nvSpPr>
          <p:cNvPr id="34" name="TextBox 41">
            <a:extLst>
              <a:ext uri="{FF2B5EF4-FFF2-40B4-BE49-F238E27FC236}">
                <a16:creationId xmlns:a16="http://schemas.microsoft.com/office/drawing/2014/main" id="{6E6B0FB6-CDC8-401D-A4C7-DFE3444216B1}"/>
              </a:ext>
            </a:extLst>
          </p:cNvPr>
          <p:cNvSpPr txBox="1"/>
          <p:nvPr/>
        </p:nvSpPr>
        <p:spPr>
          <a:xfrm>
            <a:off x="1138612" y="1472500"/>
            <a:ext cx="1783180" cy="307777"/>
          </a:xfrm>
          <a:prstGeom prst="rect">
            <a:avLst/>
          </a:prstGeom>
          <a:noFill/>
        </p:spPr>
        <p:txBody>
          <a:bodyPr wrap="none" rtlCol="0">
            <a:spAutoFit/>
          </a:bodyPr>
          <a:lstStyle/>
          <a:p>
            <a:r>
              <a:rPr lang="en-CA" sz="1400" b="1" noProof="1">
                <a:solidFill>
                  <a:srgbClr val="FF0000"/>
                </a:solidFill>
              </a:rPr>
              <a:t>www.qqechose.com?</a:t>
            </a:r>
          </a:p>
        </p:txBody>
      </p:sp>
      <p:sp>
        <p:nvSpPr>
          <p:cNvPr id="58" name="TextBox 84">
            <a:extLst>
              <a:ext uri="{FF2B5EF4-FFF2-40B4-BE49-F238E27FC236}">
                <a16:creationId xmlns:a16="http://schemas.microsoft.com/office/drawing/2014/main" id="{D95CD09D-B157-443C-8010-E210AFD695B9}"/>
              </a:ext>
            </a:extLst>
          </p:cNvPr>
          <p:cNvSpPr txBox="1"/>
          <p:nvPr/>
        </p:nvSpPr>
        <p:spPr>
          <a:xfrm>
            <a:off x="1230344" y="1107773"/>
            <a:ext cx="1507144" cy="369332"/>
          </a:xfrm>
          <a:prstGeom prst="rect">
            <a:avLst/>
          </a:prstGeom>
          <a:solidFill>
            <a:schemeClr val="bg1"/>
          </a:solidFill>
          <a:ln>
            <a:solidFill>
              <a:schemeClr val="tx2">
                <a:lumMod val="50000"/>
              </a:schemeClr>
            </a:solidFill>
          </a:ln>
        </p:spPr>
        <p:txBody>
          <a:bodyPr wrap="none" rtlCol="0">
            <a:spAutoFit/>
          </a:bodyPr>
          <a:lstStyle/>
          <a:p>
            <a:r>
              <a:rPr lang="en-CA" b="1" noProof="1">
                <a:solidFill>
                  <a:srgbClr val="00B0F0"/>
                </a:solidFill>
                <a:latin typeface="+mj-lt"/>
              </a:rPr>
              <a:t>207.46.19.190</a:t>
            </a:r>
          </a:p>
        </p:txBody>
      </p:sp>
      <p:sp>
        <p:nvSpPr>
          <p:cNvPr id="59" name="TextBox 85">
            <a:extLst>
              <a:ext uri="{FF2B5EF4-FFF2-40B4-BE49-F238E27FC236}">
                <a16:creationId xmlns:a16="http://schemas.microsoft.com/office/drawing/2014/main" id="{2B81784C-A088-420A-ABB4-D037D9A445E7}"/>
              </a:ext>
            </a:extLst>
          </p:cNvPr>
          <p:cNvSpPr txBox="1"/>
          <p:nvPr/>
        </p:nvSpPr>
        <p:spPr>
          <a:xfrm>
            <a:off x="4423497" y="5949280"/>
            <a:ext cx="700833" cy="200055"/>
          </a:xfrm>
          <a:prstGeom prst="rect">
            <a:avLst/>
          </a:prstGeom>
          <a:noFill/>
        </p:spPr>
        <p:txBody>
          <a:bodyPr wrap="none" rtlCol="0">
            <a:spAutoFit/>
          </a:bodyPr>
          <a:lstStyle/>
          <a:p>
            <a:r>
              <a:rPr lang="en-CA" sz="700" noProof="1">
                <a:solidFill>
                  <a:srgbClr val="FF0000"/>
                </a:solidFill>
                <a:latin typeface="+mj-lt"/>
              </a:rPr>
              <a:t>26.223.131.47</a:t>
            </a:r>
          </a:p>
        </p:txBody>
      </p:sp>
      <p:sp>
        <p:nvSpPr>
          <p:cNvPr id="73" name="ZoneTexte 72">
            <a:extLst>
              <a:ext uri="{FF2B5EF4-FFF2-40B4-BE49-F238E27FC236}">
                <a16:creationId xmlns:a16="http://schemas.microsoft.com/office/drawing/2014/main" id="{B7E8D2FE-B3BC-461C-B8B7-FFAE841D8273}"/>
              </a:ext>
            </a:extLst>
          </p:cNvPr>
          <p:cNvSpPr txBox="1"/>
          <p:nvPr/>
        </p:nvSpPr>
        <p:spPr>
          <a:xfrm>
            <a:off x="431637" y="6203063"/>
            <a:ext cx="3370090" cy="369332"/>
          </a:xfrm>
          <a:prstGeom prst="rect">
            <a:avLst/>
          </a:prstGeom>
          <a:noFill/>
        </p:spPr>
        <p:txBody>
          <a:bodyPr wrap="none" rtlCol="0">
            <a:spAutoFit/>
          </a:bodyPr>
          <a:lstStyle/>
          <a:p>
            <a:r>
              <a:rPr lang="en-CA" b="1" noProof="1">
                <a:solidFill>
                  <a:srgbClr val="FFC000"/>
                </a:solidFill>
              </a:rPr>
              <a:t>FAI = Fournisseur d’accès internet</a:t>
            </a:r>
          </a:p>
        </p:txBody>
      </p:sp>
      <p:cxnSp>
        <p:nvCxnSpPr>
          <p:cNvPr id="14" name="Straight Arrow Connector 13">
            <a:extLst>
              <a:ext uri="{FF2B5EF4-FFF2-40B4-BE49-F238E27FC236}">
                <a16:creationId xmlns:a16="http://schemas.microsoft.com/office/drawing/2014/main" id="{95B03B7A-4EFA-403E-93EC-3C7294CD8693}"/>
              </a:ext>
            </a:extLst>
          </p:cNvPr>
          <p:cNvCxnSpPr/>
          <p:nvPr/>
        </p:nvCxnSpPr>
        <p:spPr>
          <a:xfrm>
            <a:off x="2985861" y="1484784"/>
            <a:ext cx="1224136" cy="0"/>
          </a:xfrm>
          <a:prstGeom prst="straightConnector1">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44">
            <a:extLst>
              <a:ext uri="{FF2B5EF4-FFF2-40B4-BE49-F238E27FC236}">
                <a16:creationId xmlns:a16="http://schemas.microsoft.com/office/drawing/2014/main" id="{E8DD8FEF-AE01-474A-A4BE-0DE243D42F17}"/>
              </a:ext>
            </a:extLst>
          </p:cNvPr>
          <p:cNvCxnSpPr/>
          <p:nvPr/>
        </p:nvCxnSpPr>
        <p:spPr>
          <a:xfrm>
            <a:off x="2985861" y="1628800"/>
            <a:ext cx="122413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65">
            <a:extLst>
              <a:ext uri="{FF2B5EF4-FFF2-40B4-BE49-F238E27FC236}">
                <a16:creationId xmlns:a16="http://schemas.microsoft.com/office/drawing/2014/main" id="{F2068D22-DB45-4437-A399-A1032AE7B3A1}"/>
              </a:ext>
            </a:extLst>
          </p:cNvPr>
          <p:cNvCxnSpPr>
            <a:cxnSpLocks/>
          </p:cNvCxnSpPr>
          <p:nvPr/>
        </p:nvCxnSpPr>
        <p:spPr>
          <a:xfrm>
            <a:off x="2985861" y="1772816"/>
            <a:ext cx="1224136"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57">
            <a:extLst>
              <a:ext uri="{FF2B5EF4-FFF2-40B4-BE49-F238E27FC236}">
                <a16:creationId xmlns:a16="http://schemas.microsoft.com/office/drawing/2014/main" id="{642F9CA1-27AB-4BF5-8958-8FD710AEED6D}"/>
              </a:ext>
            </a:extLst>
          </p:cNvPr>
          <p:cNvSpPr txBox="1"/>
          <p:nvPr/>
        </p:nvSpPr>
        <p:spPr>
          <a:xfrm>
            <a:off x="3165988" y="5612701"/>
            <a:ext cx="611065" cy="200055"/>
          </a:xfrm>
          <a:prstGeom prst="rect">
            <a:avLst/>
          </a:prstGeom>
          <a:solidFill>
            <a:schemeClr val="bg1">
              <a:lumMod val="95000"/>
            </a:schemeClr>
          </a:solidFill>
          <a:ln>
            <a:solidFill>
              <a:schemeClr val="accent1">
                <a:lumMod val="50000"/>
              </a:schemeClr>
            </a:solidFill>
          </a:ln>
        </p:spPr>
        <p:txBody>
          <a:bodyPr wrap="none" rtlCol="0">
            <a:spAutoFit/>
          </a:bodyPr>
          <a:lstStyle/>
          <a:p>
            <a:r>
              <a:rPr lang="en-CA" sz="700" noProof="1">
                <a:solidFill>
                  <a:srgbClr val="FF0000"/>
                </a:solidFill>
                <a:latin typeface="+mj-lt"/>
              </a:rPr>
              <a:t>192.0.34.65</a:t>
            </a:r>
          </a:p>
        </p:txBody>
      </p:sp>
      <p:sp>
        <p:nvSpPr>
          <p:cNvPr id="94" name="TextBox 22">
            <a:extLst>
              <a:ext uri="{FF2B5EF4-FFF2-40B4-BE49-F238E27FC236}">
                <a16:creationId xmlns:a16="http://schemas.microsoft.com/office/drawing/2014/main" id="{5AE6154E-EC13-42F5-ACFE-6E0F23D5F38A}"/>
              </a:ext>
            </a:extLst>
          </p:cNvPr>
          <p:cNvSpPr txBox="1"/>
          <p:nvPr/>
        </p:nvSpPr>
        <p:spPr>
          <a:xfrm>
            <a:off x="8848108" y="4871197"/>
            <a:ext cx="513282" cy="307777"/>
          </a:xfrm>
          <a:prstGeom prst="rect">
            <a:avLst/>
          </a:prstGeom>
          <a:noFill/>
        </p:spPr>
        <p:txBody>
          <a:bodyPr wrap="none" rtlCol="0">
            <a:spAutoFit/>
          </a:bodyPr>
          <a:lstStyle/>
          <a:p>
            <a:r>
              <a:rPr lang="en-CA" sz="1400" noProof="1">
                <a:solidFill>
                  <a:schemeClr val="tx2">
                    <a:lumMod val="25000"/>
                  </a:schemeClr>
                </a:solidFill>
                <a:latin typeface="+mj-lt"/>
              </a:rPr>
              <a:t>WIFI</a:t>
            </a:r>
          </a:p>
        </p:txBody>
      </p:sp>
      <p:sp>
        <p:nvSpPr>
          <p:cNvPr id="95" name="TextBox 23">
            <a:extLst>
              <a:ext uri="{FF2B5EF4-FFF2-40B4-BE49-F238E27FC236}">
                <a16:creationId xmlns:a16="http://schemas.microsoft.com/office/drawing/2014/main" id="{97774374-9856-4A92-8DCF-B66707B46B6C}"/>
              </a:ext>
            </a:extLst>
          </p:cNvPr>
          <p:cNvSpPr txBox="1"/>
          <p:nvPr/>
        </p:nvSpPr>
        <p:spPr>
          <a:xfrm>
            <a:off x="6926677" y="4883505"/>
            <a:ext cx="574196" cy="307777"/>
          </a:xfrm>
          <a:prstGeom prst="rect">
            <a:avLst/>
          </a:prstGeom>
          <a:noFill/>
        </p:spPr>
        <p:txBody>
          <a:bodyPr wrap="none" rtlCol="0">
            <a:spAutoFit/>
          </a:bodyPr>
          <a:lstStyle/>
          <a:p>
            <a:r>
              <a:rPr lang="en-CA" sz="1400" noProof="1">
                <a:solidFill>
                  <a:schemeClr val="tx2">
                    <a:lumMod val="25000"/>
                  </a:schemeClr>
                </a:solidFill>
                <a:latin typeface="+mj-lt"/>
              </a:rPr>
              <a:t>RJ-45</a:t>
            </a:r>
          </a:p>
        </p:txBody>
      </p:sp>
      <p:sp>
        <p:nvSpPr>
          <p:cNvPr id="61" name="TextBox 36">
            <a:extLst>
              <a:ext uri="{FF2B5EF4-FFF2-40B4-BE49-F238E27FC236}">
                <a16:creationId xmlns:a16="http://schemas.microsoft.com/office/drawing/2014/main" id="{13CD68FC-41E4-4384-A1FC-57E7294F2278}"/>
              </a:ext>
            </a:extLst>
          </p:cNvPr>
          <p:cNvSpPr txBox="1"/>
          <p:nvPr/>
        </p:nvSpPr>
        <p:spPr>
          <a:xfrm>
            <a:off x="431637" y="6463944"/>
            <a:ext cx="2850396" cy="369332"/>
          </a:xfrm>
          <a:prstGeom prst="rect">
            <a:avLst/>
          </a:prstGeom>
          <a:noFill/>
        </p:spPr>
        <p:txBody>
          <a:bodyPr wrap="none" rtlCol="0">
            <a:spAutoFit/>
          </a:bodyPr>
          <a:lstStyle/>
          <a:p>
            <a:r>
              <a:rPr lang="en-CA" b="1" noProof="1">
                <a:solidFill>
                  <a:srgbClr val="00B050"/>
                </a:solidFill>
              </a:rPr>
              <a:t>DNS = Domain Name Server</a:t>
            </a:r>
          </a:p>
        </p:txBody>
      </p:sp>
    </p:spTree>
    <p:extLst>
      <p:ext uri="{BB962C8B-B14F-4D97-AF65-F5344CB8AC3E}">
        <p14:creationId xmlns:p14="http://schemas.microsoft.com/office/powerpoint/2010/main" val="168127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6" grpId="0"/>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7C9E67-5736-430D-9F2F-4B61A8C7DF21}"/>
              </a:ext>
            </a:extLst>
          </p:cNvPr>
          <p:cNvSpPr>
            <a:spLocks noGrp="1"/>
          </p:cNvSpPr>
          <p:nvPr>
            <p:ph type="title"/>
          </p:nvPr>
        </p:nvSpPr>
        <p:spPr/>
        <p:txBody>
          <a:bodyPr/>
          <a:lstStyle/>
          <a:p>
            <a:r>
              <a:rPr lang="fr-CA"/>
              <a:t>DNS et adresse IP – Requête manuelle</a:t>
            </a:r>
          </a:p>
        </p:txBody>
      </p:sp>
      <p:grpSp>
        <p:nvGrpSpPr>
          <p:cNvPr id="12" name="Groupe 11">
            <a:extLst>
              <a:ext uri="{FF2B5EF4-FFF2-40B4-BE49-F238E27FC236}">
                <a16:creationId xmlns:a16="http://schemas.microsoft.com/office/drawing/2014/main" id="{84DE4DA5-8F4A-4EA1-A777-F08EE6909BFB}"/>
              </a:ext>
            </a:extLst>
          </p:cNvPr>
          <p:cNvGrpSpPr/>
          <p:nvPr/>
        </p:nvGrpSpPr>
        <p:grpSpPr>
          <a:xfrm>
            <a:off x="2657475" y="3187700"/>
            <a:ext cx="6372225" cy="3305175"/>
            <a:chOff x="4670107" y="2568892"/>
            <a:chExt cx="6372225" cy="3305175"/>
          </a:xfrm>
        </p:grpSpPr>
        <p:pic>
          <p:nvPicPr>
            <p:cNvPr id="7" name="Image 6">
              <a:extLst>
                <a:ext uri="{FF2B5EF4-FFF2-40B4-BE49-F238E27FC236}">
                  <a16:creationId xmlns:a16="http://schemas.microsoft.com/office/drawing/2014/main" id="{54BEDCA5-45D8-4501-BB5E-0D7509CB75AF}"/>
                </a:ext>
              </a:extLst>
            </p:cNvPr>
            <p:cNvPicPr>
              <a:picLocks noChangeAspect="1"/>
            </p:cNvPicPr>
            <p:nvPr/>
          </p:nvPicPr>
          <p:blipFill>
            <a:blip r:embed="rId3"/>
            <a:stretch>
              <a:fillRect/>
            </a:stretch>
          </p:blipFill>
          <p:spPr>
            <a:xfrm>
              <a:off x="4670107" y="2568892"/>
              <a:ext cx="6372225" cy="3305175"/>
            </a:xfrm>
            <a:prstGeom prst="rect">
              <a:avLst/>
            </a:prstGeom>
          </p:spPr>
        </p:pic>
        <p:sp>
          <p:nvSpPr>
            <p:cNvPr id="8" name="Rectangle 7">
              <a:extLst>
                <a:ext uri="{FF2B5EF4-FFF2-40B4-BE49-F238E27FC236}">
                  <a16:creationId xmlns:a16="http://schemas.microsoft.com/office/drawing/2014/main" id="{C16508AF-077A-4D06-9532-3A12194A0679}"/>
                </a:ext>
              </a:extLst>
            </p:cNvPr>
            <p:cNvSpPr/>
            <p:nvPr/>
          </p:nvSpPr>
          <p:spPr>
            <a:xfrm>
              <a:off x="6781800" y="3512820"/>
              <a:ext cx="2225040"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noFill/>
              </a:endParaRPr>
            </a:p>
          </p:txBody>
        </p:sp>
        <p:sp>
          <p:nvSpPr>
            <p:cNvPr id="9" name="Rectangle 8">
              <a:extLst>
                <a:ext uri="{FF2B5EF4-FFF2-40B4-BE49-F238E27FC236}">
                  <a16:creationId xmlns:a16="http://schemas.microsoft.com/office/drawing/2014/main" id="{92F43B2C-3593-470D-BF42-411D8F1DEE11}"/>
                </a:ext>
              </a:extLst>
            </p:cNvPr>
            <p:cNvSpPr/>
            <p:nvPr/>
          </p:nvSpPr>
          <p:spPr>
            <a:xfrm>
              <a:off x="5524500" y="4648200"/>
              <a:ext cx="1257300" cy="17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noFill/>
              </a:endParaRPr>
            </a:p>
          </p:txBody>
        </p:sp>
      </p:grpSp>
      <p:pic>
        <p:nvPicPr>
          <p:cNvPr id="11" name="Image 10">
            <a:extLst>
              <a:ext uri="{FF2B5EF4-FFF2-40B4-BE49-F238E27FC236}">
                <a16:creationId xmlns:a16="http://schemas.microsoft.com/office/drawing/2014/main" id="{23602B5F-8A8C-49FB-B11E-A15B88DA71CE}"/>
              </a:ext>
            </a:extLst>
          </p:cNvPr>
          <p:cNvPicPr>
            <a:picLocks noChangeAspect="1"/>
          </p:cNvPicPr>
          <p:nvPr/>
        </p:nvPicPr>
        <p:blipFill>
          <a:blip r:embed="rId4"/>
          <a:stretch>
            <a:fillRect/>
          </a:stretch>
        </p:blipFill>
        <p:spPr>
          <a:xfrm>
            <a:off x="2124702" y="1959092"/>
            <a:ext cx="3756986" cy="480102"/>
          </a:xfrm>
          <a:prstGeom prst="rect">
            <a:avLst/>
          </a:prstGeom>
        </p:spPr>
      </p:pic>
      <p:pic>
        <p:nvPicPr>
          <p:cNvPr id="14" name="Image 13">
            <a:extLst>
              <a:ext uri="{FF2B5EF4-FFF2-40B4-BE49-F238E27FC236}">
                <a16:creationId xmlns:a16="http://schemas.microsoft.com/office/drawing/2014/main" id="{A6EAF0EC-0A51-4A5E-A5F7-FA2AA087E51C}"/>
              </a:ext>
            </a:extLst>
          </p:cNvPr>
          <p:cNvPicPr>
            <a:picLocks noChangeAspect="1"/>
          </p:cNvPicPr>
          <p:nvPr/>
        </p:nvPicPr>
        <p:blipFill>
          <a:blip r:embed="rId5"/>
          <a:stretch>
            <a:fillRect/>
          </a:stretch>
        </p:blipFill>
        <p:spPr>
          <a:xfrm>
            <a:off x="6438653" y="1571169"/>
            <a:ext cx="1988992" cy="1607959"/>
          </a:xfrm>
          <a:prstGeom prst="rect">
            <a:avLst/>
          </a:prstGeom>
        </p:spPr>
      </p:pic>
    </p:spTree>
    <p:extLst>
      <p:ext uri="{BB962C8B-B14F-4D97-AF65-F5344CB8AC3E}">
        <p14:creationId xmlns:p14="http://schemas.microsoft.com/office/powerpoint/2010/main" val="2690814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511AF-5466-EC31-E8F8-EC1281840561}"/>
              </a:ext>
            </a:extLst>
          </p:cNvPr>
          <p:cNvSpPr/>
          <p:nvPr/>
        </p:nvSpPr>
        <p:spPr>
          <a:xfrm>
            <a:off x="0" y="0"/>
            <a:ext cx="12192000" cy="6858000"/>
          </a:xfrm>
          <a:prstGeom prst="rect">
            <a:avLst/>
          </a:prstGeom>
          <a:gradFill flip="none" rotWithShape="1">
            <a:gsLst>
              <a:gs pos="0">
                <a:schemeClr val="accent6">
                  <a:lumMod val="50000"/>
                </a:schemeClr>
              </a:gs>
              <a:gs pos="50000">
                <a:schemeClr val="accent1">
                  <a:tint val="44500"/>
                  <a:satMod val="160000"/>
                </a:schemeClr>
              </a:gs>
              <a:gs pos="100000">
                <a:schemeClr val="accent1">
                  <a:lumMod val="7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itre 1">
            <a:extLst>
              <a:ext uri="{FF2B5EF4-FFF2-40B4-BE49-F238E27FC236}">
                <a16:creationId xmlns:a16="http://schemas.microsoft.com/office/drawing/2014/main" id="{90F327A8-3E15-4903-8B97-83BBEF2CBB67}"/>
              </a:ext>
            </a:extLst>
          </p:cNvPr>
          <p:cNvSpPr>
            <a:spLocks noGrp="1"/>
          </p:cNvSpPr>
          <p:nvPr>
            <p:ph type="title"/>
          </p:nvPr>
        </p:nvSpPr>
        <p:spPr>
          <a:xfrm>
            <a:off x="2629422" y="2766218"/>
            <a:ext cx="7122091" cy="1325563"/>
          </a:xfrm>
        </p:spPr>
        <p:txBody>
          <a:bodyPr/>
          <a:lstStyle/>
          <a:p>
            <a:pPr algn="ctr"/>
            <a:r>
              <a:rPr lang="fr-CA" b="1"/>
              <a:t>Quelques outils utiles au cours</a:t>
            </a:r>
          </a:p>
        </p:txBody>
      </p:sp>
    </p:spTree>
    <p:extLst>
      <p:ext uri="{BB962C8B-B14F-4D97-AF65-F5344CB8AC3E}">
        <p14:creationId xmlns:p14="http://schemas.microsoft.com/office/powerpoint/2010/main" val="219398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B7640-F217-4321-B200-CA3049A9D08A}"/>
              </a:ext>
            </a:extLst>
          </p:cNvPr>
          <p:cNvSpPr>
            <a:spLocks noGrp="1"/>
          </p:cNvSpPr>
          <p:nvPr>
            <p:ph type="title"/>
          </p:nvPr>
        </p:nvSpPr>
        <p:spPr/>
        <p:txBody>
          <a:bodyPr/>
          <a:lstStyle/>
          <a:p>
            <a:r>
              <a:rPr lang="fr-CA" noProof="1"/>
              <a:t>Sandbox utiles</a:t>
            </a:r>
          </a:p>
        </p:txBody>
      </p:sp>
      <p:sp>
        <p:nvSpPr>
          <p:cNvPr id="5" name="ZoneTexte 4">
            <a:hlinkClick r:id="rId3"/>
            <a:extLst>
              <a:ext uri="{FF2B5EF4-FFF2-40B4-BE49-F238E27FC236}">
                <a16:creationId xmlns:a16="http://schemas.microsoft.com/office/drawing/2014/main" id="{395A8A47-A3B9-416B-A66C-E97312771BC5}"/>
              </a:ext>
            </a:extLst>
          </p:cNvPr>
          <p:cNvSpPr txBox="1"/>
          <p:nvPr/>
        </p:nvSpPr>
        <p:spPr>
          <a:xfrm>
            <a:off x="1130808" y="1382911"/>
            <a:ext cx="6094476" cy="307777"/>
          </a:xfrm>
          <a:prstGeom prst="rect">
            <a:avLst/>
          </a:prstGeom>
          <a:noFill/>
        </p:spPr>
        <p:txBody>
          <a:bodyPr wrap="square">
            <a:spAutoFit/>
          </a:bodyPr>
          <a:lstStyle/>
          <a:p>
            <a:r>
              <a:rPr lang="fr-CA" sz="1400"/>
              <a:t>http://htmledit.squarefree.com</a:t>
            </a:r>
          </a:p>
        </p:txBody>
      </p:sp>
      <p:sp>
        <p:nvSpPr>
          <p:cNvPr id="7" name="ZoneTexte 6">
            <a:hlinkClick r:id="rId4"/>
            <a:extLst>
              <a:ext uri="{FF2B5EF4-FFF2-40B4-BE49-F238E27FC236}">
                <a16:creationId xmlns:a16="http://schemas.microsoft.com/office/drawing/2014/main" id="{DC354DA1-23AA-4D81-8367-B088F5D1CFE0}"/>
              </a:ext>
            </a:extLst>
          </p:cNvPr>
          <p:cNvSpPr txBox="1"/>
          <p:nvPr/>
        </p:nvSpPr>
        <p:spPr>
          <a:xfrm>
            <a:off x="1130808" y="1762887"/>
            <a:ext cx="6094476" cy="307777"/>
          </a:xfrm>
          <a:prstGeom prst="rect">
            <a:avLst/>
          </a:prstGeom>
          <a:noFill/>
        </p:spPr>
        <p:txBody>
          <a:bodyPr wrap="square">
            <a:spAutoFit/>
          </a:bodyPr>
          <a:lstStyle/>
          <a:p>
            <a:r>
              <a:rPr lang="fr-CA" sz="1400"/>
              <a:t>https://cssdeck.com</a:t>
            </a:r>
          </a:p>
        </p:txBody>
      </p:sp>
      <p:sp>
        <p:nvSpPr>
          <p:cNvPr id="9" name="ZoneTexte 8">
            <a:hlinkClick r:id="rId5"/>
            <a:extLst>
              <a:ext uri="{FF2B5EF4-FFF2-40B4-BE49-F238E27FC236}">
                <a16:creationId xmlns:a16="http://schemas.microsoft.com/office/drawing/2014/main" id="{47BE073D-B4B5-405A-98C4-3538BE51515A}"/>
              </a:ext>
            </a:extLst>
          </p:cNvPr>
          <p:cNvSpPr txBox="1"/>
          <p:nvPr/>
        </p:nvSpPr>
        <p:spPr>
          <a:xfrm>
            <a:off x="1130808" y="2135788"/>
            <a:ext cx="6094476" cy="307777"/>
          </a:xfrm>
          <a:prstGeom prst="rect">
            <a:avLst/>
          </a:prstGeom>
          <a:noFill/>
        </p:spPr>
        <p:txBody>
          <a:bodyPr wrap="square">
            <a:spAutoFit/>
          </a:bodyPr>
          <a:lstStyle/>
          <a:p>
            <a:r>
              <a:rPr lang="fr-CA" sz="1400" b="1">
                <a:solidFill>
                  <a:srgbClr val="00B050"/>
                </a:solidFill>
              </a:rPr>
              <a:t>https://codepen.io/pen/</a:t>
            </a:r>
          </a:p>
        </p:txBody>
      </p:sp>
      <p:sp>
        <p:nvSpPr>
          <p:cNvPr id="3" name="ZoneTexte 2">
            <a:hlinkClick r:id="rId6"/>
            <a:extLst>
              <a:ext uri="{FF2B5EF4-FFF2-40B4-BE49-F238E27FC236}">
                <a16:creationId xmlns:a16="http://schemas.microsoft.com/office/drawing/2014/main" id="{1DFB7D79-EFAA-4822-A3E0-660CBB379B61}"/>
              </a:ext>
            </a:extLst>
          </p:cNvPr>
          <p:cNvSpPr txBox="1"/>
          <p:nvPr/>
        </p:nvSpPr>
        <p:spPr>
          <a:xfrm>
            <a:off x="1130808" y="2508689"/>
            <a:ext cx="3347247" cy="307777"/>
          </a:xfrm>
          <a:prstGeom prst="rect">
            <a:avLst/>
          </a:prstGeom>
          <a:noFill/>
        </p:spPr>
        <p:txBody>
          <a:bodyPr wrap="square" rtlCol="0">
            <a:spAutoFit/>
          </a:bodyPr>
          <a:lstStyle/>
          <a:p>
            <a:r>
              <a:rPr lang="fr-CA" sz="1400"/>
              <a:t>https://www.w3schools.com/html/tryit.asp</a:t>
            </a:r>
          </a:p>
        </p:txBody>
      </p:sp>
      <p:pic>
        <p:nvPicPr>
          <p:cNvPr id="10" name="Image 9">
            <a:extLst>
              <a:ext uri="{FF2B5EF4-FFF2-40B4-BE49-F238E27FC236}">
                <a16:creationId xmlns:a16="http://schemas.microsoft.com/office/drawing/2014/main" id="{288FED74-7993-596B-DDE0-3481404A6933}"/>
              </a:ext>
            </a:extLst>
          </p:cNvPr>
          <p:cNvPicPr>
            <a:picLocks noChangeAspect="1"/>
          </p:cNvPicPr>
          <p:nvPr/>
        </p:nvPicPr>
        <p:blipFill>
          <a:blip r:embed="rId7"/>
          <a:stretch>
            <a:fillRect/>
          </a:stretch>
        </p:blipFill>
        <p:spPr>
          <a:xfrm>
            <a:off x="4835047" y="833583"/>
            <a:ext cx="7061523" cy="4778474"/>
          </a:xfrm>
          <a:prstGeom prst="rect">
            <a:avLst/>
          </a:prstGeom>
        </p:spPr>
      </p:pic>
    </p:spTree>
    <p:extLst>
      <p:ext uri="{BB962C8B-B14F-4D97-AF65-F5344CB8AC3E}">
        <p14:creationId xmlns:p14="http://schemas.microsoft.com/office/powerpoint/2010/main" val="428713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4E9C48-581D-0A7C-4E8F-713D94611242}"/>
              </a:ext>
            </a:extLst>
          </p:cNvPr>
          <p:cNvSpPr>
            <a:spLocks noGrp="1"/>
          </p:cNvSpPr>
          <p:nvPr>
            <p:ph type="title"/>
          </p:nvPr>
        </p:nvSpPr>
        <p:spPr>
          <a:xfrm>
            <a:off x="2629422" y="2766218"/>
            <a:ext cx="7122091" cy="1325563"/>
          </a:xfrm>
        </p:spPr>
        <p:txBody>
          <a:bodyPr/>
          <a:lstStyle/>
          <a:p>
            <a:pPr algn="ctr"/>
            <a:r>
              <a:rPr lang="fr-CA" b="1"/>
              <a:t>Contexte du cours dans le programme 420.B0</a:t>
            </a:r>
          </a:p>
        </p:txBody>
      </p:sp>
    </p:spTree>
    <p:extLst>
      <p:ext uri="{BB962C8B-B14F-4D97-AF65-F5344CB8AC3E}">
        <p14:creationId xmlns:p14="http://schemas.microsoft.com/office/powerpoint/2010/main" val="6420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itHub Logo | Symbol, History, PNG (3840*2160)">
            <a:extLst>
              <a:ext uri="{FF2B5EF4-FFF2-40B4-BE49-F238E27FC236}">
                <a16:creationId xmlns:a16="http://schemas.microsoft.com/office/drawing/2014/main" id="{BE533114-9416-4907-8BA5-322803C24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02" y="128788"/>
            <a:ext cx="2117860" cy="119129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0769E78-0CE3-4F5D-808B-F439080FB363}"/>
              </a:ext>
            </a:extLst>
          </p:cNvPr>
          <p:cNvSpPr txBox="1"/>
          <p:nvPr/>
        </p:nvSpPr>
        <p:spPr>
          <a:xfrm>
            <a:off x="151349" y="1015299"/>
            <a:ext cx="2754921" cy="369332"/>
          </a:xfrm>
          <a:prstGeom prst="rect">
            <a:avLst/>
          </a:prstGeom>
          <a:noFill/>
        </p:spPr>
        <p:txBody>
          <a:bodyPr wrap="none" rtlCol="0">
            <a:spAutoFit/>
          </a:bodyPr>
          <a:lstStyle/>
          <a:p>
            <a:r>
              <a:rPr lang="en-CA" noProof="1"/>
              <a:t>Création de compte GitHub</a:t>
            </a:r>
          </a:p>
        </p:txBody>
      </p:sp>
      <p:pic>
        <p:nvPicPr>
          <p:cNvPr id="8" name="Image 7">
            <a:extLst>
              <a:ext uri="{FF2B5EF4-FFF2-40B4-BE49-F238E27FC236}">
                <a16:creationId xmlns:a16="http://schemas.microsoft.com/office/drawing/2014/main" id="{97BF6F52-A7D2-424B-9657-6ADB55EC3F56}"/>
              </a:ext>
            </a:extLst>
          </p:cNvPr>
          <p:cNvPicPr>
            <a:picLocks noChangeAspect="1"/>
          </p:cNvPicPr>
          <p:nvPr/>
        </p:nvPicPr>
        <p:blipFill>
          <a:blip r:embed="rId4"/>
          <a:stretch>
            <a:fillRect/>
          </a:stretch>
        </p:blipFill>
        <p:spPr>
          <a:xfrm>
            <a:off x="3329677" y="166574"/>
            <a:ext cx="8710974" cy="6562638"/>
          </a:xfrm>
          <a:prstGeom prst="rect">
            <a:avLst/>
          </a:prstGeom>
        </p:spPr>
      </p:pic>
      <p:sp>
        <p:nvSpPr>
          <p:cNvPr id="11" name="ZoneTexte 10">
            <a:hlinkClick r:id="rId5"/>
            <a:extLst>
              <a:ext uri="{FF2B5EF4-FFF2-40B4-BE49-F238E27FC236}">
                <a16:creationId xmlns:a16="http://schemas.microsoft.com/office/drawing/2014/main" id="{3BF70E45-776A-4FD6-8203-314278AB083F}"/>
              </a:ext>
            </a:extLst>
          </p:cNvPr>
          <p:cNvSpPr txBox="1"/>
          <p:nvPr/>
        </p:nvSpPr>
        <p:spPr>
          <a:xfrm>
            <a:off x="151349" y="1526101"/>
            <a:ext cx="1967590" cy="369332"/>
          </a:xfrm>
          <a:prstGeom prst="rect">
            <a:avLst/>
          </a:prstGeom>
          <a:noFill/>
        </p:spPr>
        <p:txBody>
          <a:bodyPr wrap="none" rtlCol="0">
            <a:spAutoFit/>
          </a:bodyPr>
          <a:lstStyle/>
          <a:p>
            <a:r>
              <a:rPr lang="en-CA" u="sng">
                <a:solidFill>
                  <a:srgbClr val="00B0F0"/>
                </a:solidFill>
              </a:rPr>
              <a:t>https://github.com</a:t>
            </a:r>
          </a:p>
        </p:txBody>
      </p:sp>
    </p:spTree>
    <p:extLst>
      <p:ext uri="{BB962C8B-B14F-4D97-AF65-F5344CB8AC3E}">
        <p14:creationId xmlns:p14="http://schemas.microsoft.com/office/powerpoint/2010/main" val="2728689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8DBCE9-6E3B-4BAE-8810-52E72FEAB68E}"/>
              </a:ext>
            </a:extLst>
          </p:cNvPr>
          <p:cNvSpPr>
            <a:spLocks noGrp="1"/>
          </p:cNvSpPr>
          <p:nvPr>
            <p:ph type="title"/>
          </p:nvPr>
        </p:nvSpPr>
        <p:spPr>
          <a:xfrm>
            <a:off x="938784" y="456565"/>
            <a:ext cx="10515600" cy="1325563"/>
          </a:xfrm>
        </p:spPr>
        <p:txBody>
          <a:bodyPr/>
          <a:lstStyle/>
          <a:p>
            <a:r>
              <a:rPr lang="fr-CA" noProof="1"/>
              <a:t>Visual Studio Code</a:t>
            </a:r>
          </a:p>
        </p:txBody>
      </p:sp>
      <p:sp>
        <p:nvSpPr>
          <p:cNvPr id="3" name="Espace réservé du contenu 2">
            <a:extLst>
              <a:ext uri="{FF2B5EF4-FFF2-40B4-BE49-F238E27FC236}">
                <a16:creationId xmlns:a16="http://schemas.microsoft.com/office/drawing/2014/main" id="{AB86CC82-B871-4C68-8BAB-2997D484B43A}"/>
              </a:ext>
            </a:extLst>
          </p:cNvPr>
          <p:cNvSpPr>
            <a:spLocks noGrp="1"/>
          </p:cNvSpPr>
          <p:nvPr>
            <p:ph idx="1"/>
          </p:nvPr>
        </p:nvSpPr>
        <p:spPr>
          <a:xfrm>
            <a:off x="938784" y="1917065"/>
            <a:ext cx="10515600" cy="704097"/>
          </a:xfrm>
        </p:spPr>
        <p:txBody>
          <a:bodyPr/>
          <a:lstStyle/>
          <a:p>
            <a:pPr marL="0" indent="0">
              <a:buNone/>
            </a:pPr>
            <a:r>
              <a:rPr lang="fr-CA" noProof="1"/>
              <a:t>Cet éditeur, très populaire, sera l’outil utilisé dans ce cours.</a:t>
            </a:r>
          </a:p>
        </p:txBody>
      </p:sp>
      <p:sp>
        <p:nvSpPr>
          <p:cNvPr id="5" name="ZoneTexte 4">
            <a:hlinkClick r:id="rId3"/>
            <a:extLst>
              <a:ext uri="{FF2B5EF4-FFF2-40B4-BE49-F238E27FC236}">
                <a16:creationId xmlns:a16="http://schemas.microsoft.com/office/drawing/2014/main" id="{A60BB4B1-372A-4628-AA62-221C609C43BC}"/>
              </a:ext>
            </a:extLst>
          </p:cNvPr>
          <p:cNvSpPr txBox="1"/>
          <p:nvPr/>
        </p:nvSpPr>
        <p:spPr>
          <a:xfrm>
            <a:off x="1008126" y="1295599"/>
            <a:ext cx="6094476" cy="369332"/>
          </a:xfrm>
          <a:prstGeom prst="rect">
            <a:avLst/>
          </a:prstGeom>
          <a:noFill/>
        </p:spPr>
        <p:txBody>
          <a:bodyPr wrap="square">
            <a:spAutoFit/>
          </a:bodyPr>
          <a:lstStyle/>
          <a:p>
            <a:r>
              <a:rPr lang="fr-CA" noProof="1"/>
              <a:t>https://code.visualstudio.com/download</a:t>
            </a:r>
          </a:p>
        </p:txBody>
      </p:sp>
      <p:sp>
        <p:nvSpPr>
          <p:cNvPr id="8" name="ZoneTexte 7">
            <a:extLst>
              <a:ext uri="{FF2B5EF4-FFF2-40B4-BE49-F238E27FC236}">
                <a16:creationId xmlns:a16="http://schemas.microsoft.com/office/drawing/2014/main" id="{22F6A8DA-69CF-4B52-9D74-C188F379F55B}"/>
              </a:ext>
            </a:extLst>
          </p:cNvPr>
          <p:cNvSpPr txBox="1"/>
          <p:nvPr/>
        </p:nvSpPr>
        <p:spPr>
          <a:xfrm>
            <a:off x="1216152" y="2756099"/>
            <a:ext cx="2495107" cy="369332"/>
          </a:xfrm>
          <a:prstGeom prst="rect">
            <a:avLst/>
          </a:prstGeom>
          <a:noFill/>
        </p:spPr>
        <p:txBody>
          <a:bodyPr wrap="none" rtlCol="0">
            <a:spAutoFit/>
          </a:bodyPr>
          <a:lstStyle/>
          <a:p>
            <a:r>
              <a:rPr lang="fr-CA" noProof="1"/>
              <a:t>Greffons recommandés :</a:t>
            </a:r>
          </a:p>
        </p:txBody>
      </p:sp>
      <p:pic>
        <p:nvPicPr>
          <p:cNvPr id="1026" name="Picture 2" descr="Visual studio code logo is offensive to me · Issue #87419 · microsoft/vscode  · GitHub">
            <a:extLst>
              <a:ext uri="{FF2B5EF4-FFF2-40B4-BE49-F238E27FC236}">
                <a16:creationId xmlns:a16="http://schemas.microsoft.com/office/drawing/2014/main" id="{B9F26002-BC81-49B7-B124-0C80A8DA2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84" y="81454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8A7AC8AD-0870-8764-A613-B3022D9EE5BA}"/>
              </a:ext>
            </a:extLst>
          </p:cNvPr>
          <p:cNvPicPr>
            <a:picLocks noChangeAspect="1"/>
          </p:cNvPicPr>
          <p:nvPr/>
        </p:nvPicPr>
        <p:blipFill>
          <a:blip r:embed="rId5"/>
          <a:stretch>
            <a:fillRect/>
          </a:stretch>
        </p:blipFill>
        <p:spPr>
          <a:xfrm>
            <a:off x="4227534" y="2756099"/>
            <a:ext cx="5187195" cy="3882556"/>
          </a:xfrm>
          <a:prstGeom prst="rect">
            <a:avLst/>
          </a:prstGeom>
        </p:spPr>
      </p:pic>
    </p:spTree>
    <p:extLst>
      <p:ext uri="{BB962C8B-B14F-4D97-AF65-F5344CB8AC3E}">
        <p14:creationId xmlns:p14="http://schemas.microsoft.com/office/powerpoint/2010/main" val="918381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BCA4327-1EEB-7DBD-AE38-4312C2453376}"/>
              </a:ext>
            </a:extLst>
          </p:cNvPr>
          <p:cNvPicPr>
            <a:picLocks noChangeAspect="1"/>
          </p:cNvPicPr>
          <p:nvPr/>
        </p:nvPicPr>
        <p:blipFill>
          <a:blip r:embed="rId2"/>
          <a:stretch>
            <a:fillRect/>
          </a:stretch>
        </p:blipFill>
        <p:spPr>
          <a:xfrm>
            <a:off x="222101" y="166812"/>
            <a:ext cx="6486610" cy="1615191"/>
          </a:xfrm>
          <a:prstGeom prst="rect">
            <a:avLst/>
          </a:prstGeom>
        </p:spPr>
      </p:pic>
      <p:pic>
        <p:nvPicPr>
          <p:cNvPr id="3" name="Image 2">
            <a:extLst>
              <a:ext uri="{FF2B5EF4-FFF2-40B4-BE49-F238E27FC236}">
                <a16:creationId xmlns:a16="http://schemas.microsoft.com/office/drawing/2014/main" id="{FFDB444F-FD60-4782-91D1-725F9B9FB2D6}"/>
              </a:ext>
            </a:extLst>
          </p:cNvPr>
          <p:cNvPicPr>
            <a:picLocks noChangeAspect="1"/>
          </p:cNvPicPr>
          <p:nvPr/>
        </p:nvPicPr>
        <p:blipFill>
          <a:blip r:embed="rId3"/>
          <a:stretch>
            <a:fillRect/>
          </a:stretch>
        </p:blipFill>
        <p:spPr>
          <a:xfrm>
            <a:off x="5289840" y="3137669"/>
            <a:ext cx="6430272" cy="3381847"/>
          </a:xfrm>
          <a:prstGeom prst="rect">
            <a:avLst/>
          </a:prstGeom>
        </p:spPr>
      </p:pic>
      <p:sp>
        <p:nvSpPr>
          <p:cNvPr id="6" name="ZoneTexte 5">
            <a:extLst>
              <a:ext uri="{FF2B5EF4-FFF2-40B4-BE49-F238E27FC236}">
                <a16:creationId xmlns:a16="http://schemas.microsoft.com/office/drawing/2014/main" id="{7B2A88AF-3876-7BA8-0636-11F4DB3D40C1}"/>
              </a:ext>
            </a:extLst>
          </p:cNvPr>
          <p:cNvSpPr txBox="1"/>
          <p:nvPr/>
        </p:nvSpPr>
        <p:spPr>
          <a:xfrm>
            <a:off x="222101" y="1890328"/>
            <a:ext cx="5067739" cy="923330"/>
          </a:xfrm>
          <a:prstGeom prst="rect">
            <a:avLst/>
          </a:prstGeom>
          <a:noFill/>
        </p:spPr>
        <p:txBody>
          <a:bodyPr wrap="square" rtlCol="0">
            <a:spAutoFit/>
          </a:bodyPr>
          <a:lstStyle/>
          <a:p>
            <a:r>
              <a:rPr lang="fr-CA"/>
              <a:t>Permet de visualiser le document html sélectionné. Toutes modifications seront mise à jour en temps réel.</a:t>
            </a:r>
          </a:p>
        </p:txBody>
      </p:sp>
      <p:sp>
        <p:nvSpPr>
          <p:cNvPr id="2" name="ZoneTexte 1">
            <a:extLst>
              <a:ext uri="{FF2B5EF4-FFF2-40B4-BE49-F238E27FC236}">
                <a16:creationId xmlns:a16="http://schemas.microsoft.com/office/drawing/2014/main" id="{2F8F43BB-3B57-412A-5D93-27FABB3D62DF}"/>
              </a:ext>
            </a:extLst>
          </p:cNvPr>
          <p:cNvSpPr txBox="1"/>
          <p:nvPr/>
        </p:nvSpPr>
        <p:spPr>
          <a:xfrm>
            <a:off x="7891397" y="655179"/>
            <a:ext cx="2546274" cy="523220"/>
          </a:xfrm>
          <a:prstGeom prst="rect">
            <a:avLst/>
          </a:prstGeom>
          <a:noFill/>
        </p:spPr>
        <p:txBody>
          <a:bodyPr wrap="none" rtlCol="0">
            <a:spAutoFit/>
          </a:bodyPr>
          <a:lstStyle/>
          <a:p>
            <a:r>
              <a:rPr lang="en-CA" sz="2800" b="1">
                <a:solidFill>
                  <a:srgbClr val="C00000"/>
                </a:solidFill>
              </a:rPr>
              <a:t>Un “must have”</a:t>
            </a:r>
            <a:endParaRPr lang="fr-CA" sz="2800" b="1">
              <a:solidFill>
                <a:srgbClr val="C00000"/>
              </a:solidFill>
            </a:endParaRPr>
          </a:p>
        </p:txBody>
      </p:sp>
    </p:spTree>
    <p:extLst>
      <p:ext uri="{BB962C8B-B14F-4D97-AF65-F5344CB8AC3E}">
        <p14:creationId xmlns:p14="http://schemas.microsoft.com/office/powerpoint/2010/main" val="3791595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3B49F7F-D6B4-4198-BC9E-A9F0120EBD21}"/>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5" name="Picture 2" descr="Visual studio code logo is offensive to me · Issue #87419 · microsoft/vscode  · GitHub">
            <a:extLst>
              <a:ext uri="{FF2B5EF4-FFF2-40B4-BE49-F238E27FC236}">
                <a16:creationId xmlns:a16="http://schemas.microsoft.com/office/drawing/2014/main" id="{69308534-1DDB-4A86-A4E3-0F815BA11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75757F2E-3E13-413C-ADF4-E5F610A98125}"/>
              </a:ext>
            </a:extLst>
          </p:cNvPr>
          <p:cNvSpPr txBox="1">
            <a:spLocks/>
          </p:cNvSpPr>
          <p:nvPr/>
        </p:nvSpPr>
        <p:spPr>
          <a:xfrm>
            <a:off x="835152" y="456565"/>
            <a:ext cx="2542032" cy="25434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Commandes globales</a:t>
            </a:r>
          </a:p>
        </p:txBody>
      </p:sp>
      <p:cxnSp>
        <p:nvCxnSpPr>
          <p:cNvPr id="8" name="Connecteur droit 7">
            <a:extLst>
              <a:ext uri="{FF2B5EF4-FFF2-40B4-BE49-F238E27FC236}">
                <a16:creationId xmlns:a16="http://schemas.microsoft.com/office/drawing/2014/main" id="{A9952AF8-E448-4C49-9BAB-7EAE32B8B6C4}"/>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F2511AB-D96E-4A4F-B40D-A585ABDCF979}"/>
              </a:ext>
            </a:extLst>
          </p:cNvPr>
          <p:cNvPicPr>
            <a:picLocks noChangeAspect="1"/>
          </p:cNvPicPr>
          <p:nvPr/>
        </p:nvPicPr>
        <p:blipFill>
          <a:blip r:embed="rId4"/>
          <a:stretch>
            <a:fillRect/>
          </a:stretch>
        </p:blipFill>
        <p:spPr>
          <a:xfrm>
            <a:off x="3680792" y="1337343"/>
            <a:ext cx="7547278" cy="4850730"/>
          </a:xfrm>
          <a:prstGeom prst="rect">
            <a:avLst/>
          </a:prstGeom>
        </p:spPr>
      </p:pic>
      <p:sp>
        <p:nvSpPr>
          <p:cNvPr id="11" name="Légende : flèche vers la droite 10">
            <a:extLst>
              <a:ext uri="{FF2B5EF4-FFF2-40B4-BE49-F238E27FC236}">
                <a16:creationId xmlns:a16="http://schemas.microsoft.com/office/drawing/2014/main" id="{1CA95B7C-38B9-4595-9F35-9C945845B5B8}"/>
              </a:ext>
            </a:extLst>
          </p:cNvPr>
          <p:cNvSpPr/>
          <p:nvPr/>
        </p:nvSpPr>
        <p:spPr>
          <a:xfrm>
            <a:off x="529160" y="1712976"/>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Gestion des documents</a:t>
            </a:r>
          </a:p>
        </p:txBody>
      </p:sp>
      <p:sp>
        <p:nvSpPr>
          <p:cNvPr id="12" name="Légende : flèche vers la droite 11">
            <a:extLst>
              <a:ext uri="{FF2B5EF4-FFF2-40B4-BE49-F238E27FC236}">
                <a16:creationId xmlns:a16="http://schemas.microsoft.com/office/drawing/2014/main" id="{0DF1445C-46A9-4E73-A71B-A0A2A512F5D8}"/>
              </a:ext>
            </a:extLst>
          </p:cNvPr>
          <p:cNvSpPr/>
          <p:nvPr/>
        </p:nvSpPr>
        <p:spPr>
          <a:xfrm>
            <a:off x="529160" y="2246978"/>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Recherche</a:t>
            </a:r>
          </a:p>
        </p:txBody>
      </p:sp>
      <p:sp>
        <p:nvSpPr>
          <p:cNvPr id="13" name="Légende : flèche vers la droite 12">
            <a:extLst>
              <a:ext uri="{FF2B5EF4-FFF2-40B4-BE49-F238E27FC236}">
                <a16:creationId xmlns:a16="http://schemas.microsoft.com/office/drawing/2014/main" id="{B84691C5-3B34-4AE1-A620-3FEDB5BBA2D9}"/>
              </a:ext>
            </a:extLst>
          </p:cNvPr>
          <p:cNvSpPr/>
          <p:nvPr/>
        </p:nvSpPr>
        <p:spPr>
          <a:xfrm>
            <a:off x="529160" y="2795015"/>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Contrôle des sources</a:t>
            </a:r>
          </a:p>
        </p:txBody>
      </p:sp>
      <p:sp>
        <p:nvSpPr>
          <p:cNvPr id="14" name="Légende : flèche vers la droite 13">
            <a:extLst>
              <a:ext uri="{FF2B5EF4-FFF2-40B4-BE49-F238E27FC236}">
                <a16:creationId xmlns:a16="http://schemas.microsoft.com/office/drawing/2014/main" id="{CA4CB48F-84AB-42A0-9579-246B80ADD533}"/>
              </a:ext>
            </a:extLst>
          </p:cNvPr>
          <p:cNvSpPr/>
          <p:nvPr/>
        </p:nvSpPr>
        <p:spPr>
          <a:xfrm>
            <a:off x="529160" y="3355226"/>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Débogueur</a:t>
            </a:r>
          </a:p>
        </p:txBody>
      </p:sp>
      <p:sp>
        <p:nvSpPr>
          <p:cNvPr id="15" name="Légende : flèche vers la droite 14">
            <a:extLst>
              <a:ext uri="{FF2B5EF4-FFF2-40B4-BE49-F238E27FC236}">
                <a16:creationId xmlns:a16="http://schemas.microsoft.com/office/drawing/2014/main" id="{88131365-6574-409C-AA5C-232258B9DB3A}"/>
              </a:ext>
            </a:extLst>
          </p:cNvPr>
          <p:cNvSpPr/>
          <p:nvPr/>
        </p:nvSpPr>
        <p:spPr>
          <a:xfrm>
            <a:off x="537112" y="4023995"/>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Gestion des greffons</a:t>
            </a:r>
          </a:p>
        </p:txBody>
      </p:sp>
      <p:sp>
        <p:nvSpPr>
          <p:cNvPr id="16" name="Légende : flèche vers la droite 15">
            <a:extLst>
              <a:ext uri="{FF2B5EF4-FFF2-40B4-BE49-F238E27FC236}">
                <a16:creationId xmlns:a16="http://schemas.microsoft.com/office/drawing/2014/main" id="{915E9BAC-6677-4FC8-9EF2-A11F961DC10F}"/>
              </a:ext>
            </a:extLst>
          </p:cNvPr>
          <p:cNvSpPr/>
          <p:nvPr/>
        </p:nvSpPr>
        <p:spPr>
          <a:xfrm>
            <a:off x="529160" y="4824998"/>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Gestion des comptes</a:t>
            </a:r>
          </a:p>
        </p:txBody>
      </p:sp>
      <p:sp>
        <p:nvSpPr>
          <p:cNvPr id="17" name="Légende : flèche vers la droite 16">
            <a:extLst>
              <a:ext uri="{FF2B5EF4-FFF2-40B4-BE49-F238E27FC236}">
                <a16:creationId xmlns:a16="http://schemas.microsoft.com/office/drawing/2014/main" id="{867261E9-06F7-4D45-9435-74C5475C70B7}"/>
              </a:ext>
            </a:extLst>
          </p:cNvPr>
          <p:cNvSpPr/>
          <p:nvPr/>
        </p:nvSpPr>
        <p:spPr>
          <a:xfrm>
            <a:off x="529160" y="5385209"/>
            <a:ext cx="3151632" cy="481584"/>
          </a:xfrm>
          <a:prstGeom prst="rightArrowCallout">
            <a:avLst>
              <a:gd name="adj1" fmla="val 25000"/>
              <a:gd name="adj2" fmla="val 25000"/>
              <a:gd name="adj3" fmla="val 25000"/>
              <a:gd name="adj4" fmla="val 8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Réglages</a:t>
            </a:r>
          </a:p>
        </p:txBody>
      </p:sp>
    </p:spTree>
    <p:extLst>
      <p:ext uri="{BB962C8B-B14F-4D97-AF65-F5344CB8AC3E}">
        <p14:creationId xmlns:p14="http://schemas.microsoft.com/office/powerpoint/2010/main" val="123787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1A8C4F62-23BB-474C-857A-CA5058C13967}"/>
              </a:ext>
            </a:extLst>
          </p:cNvPr>
          <p:cNvPicPr>
            <a:picLocks noChangeAspect="1"/>
          </p:cNvPicPr>
          <p:nvPr/>
        </p:nvPicPr>
        <p:blipFill>
          <a:blip r:embed="rId3"/>
          <a:stretch>
            <a:fillRect/>
          </a:stretch>
        </p:blipFill>
        <p:spPr>
          <a:xfrm>
            <a:off x="3680792" y="1337343"/>
            <a:ext cx="7547278" cy="4850730"/>
          </a:xfrm>
          <a:prstGeom prst="rect">
            <a:avLst/>
          </a:prstGeom>
        </p:spPr>
      </p:pic>
      <p:sp>
        <p:nvSpPr>
          <p:cNvPr id="4" name="Titre 1">
            <a:extLst>
              <a:ext uri="{FF2B5EF4-FFF2-40B4-BE49-F238E27FC236}">
                <a16:creationId xmlns:a16="http://schemas.microsoft.com/office/drawing/2014/main" id="{A3884B88-27C3-46E8-A369-8FF09D8CF6A0}"/>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5" name="Picture 2" descr="Visual studio code logo is offensive to me · Issue #87419 · microsoft/vscode  · GitHub">
            <a:extLst>
              <a:ext uri="{FF2B5EF4-FFF2-40B4-BE49-F238E27FC236}">
                <a16:creationId xmlns:a16="http://schemas.microsoft.com/office/drawing/2014/main" id="{1E2D8DA2-7491-4337-BBF2-62E2C709D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9E7C507E-BF41-4561-9F66-8C223A7E143D}"/>
              </a:ext>
            </a:extLst>
          </p:cNvPr>
          <p:cNvSpPr txBox="1">
            <a:spLocks/>
          </p:cNvSpPr>
          <p:nvPr/>
        </p:nvSpPr>
        <p:spPr>
          <a:xfrm>
            <a:off x="835152" y="456565"/>
            <a:ext cx="2542032" cy="25434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Ouvrir un répertoire</a:t>
            </a:r>
          </a:p>
        </p:txBody>
      </p:sp>
      <p:cxnSp>
        <p:nvCxnSpPr>
          <p:cNvPr id="7" name="Connecteur droit 6">
            <a:extLst>
              <a:ext uri="{FF2B5EF4-FFF2-40B4-BE49-F238E27FC236}">
                <a16:creationId xmlns:a16="http://schemas.microsoft.com/office/drawing/2014/main" id="{D6A98E98-FBA2-42BF-A4FE-A3D4704D55CD}"/>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vers la droite 19">
            <a:extLst>
              <a:ext uri="{FF2B5EF4-FFF2-40B4-BE49-F238E27FC236}">
                <a16:creationId xmlns:a16="http://schemas.microsoft.com/office/drawing/2014/main" id="{90BAF288-0A4F-437A-941E-D289498B923E}"/>
              </a:ext>
            </a:extLst>
          </p:cNvPr>
          <p:cNvSpPr/>
          <p:nvPr/>
        </p:nvSpPr>
        <p:spPr>
          <a:xfrm>
            <a:off x="3193960" y="1808285"/>
            <a:ext cx="585990" cy="307945"/>
          </a:xfrm>
          <a:prstGeom prst="rightArrowCallout">
            <a:avLst>
              <a:gd name="adj1" fmla="val 25000"/>
              <a:gd name="adj2" fmla="val 25000"/>
              <a:gd name="adj3" fmla="val 39638"/>
              <a:gd name="adj4" fmla="val 505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1</a:t>
            </a:r>
          </a:p>
        </p:txBody>
      </p:sp>
      <p:sp>
        <p:nvSpPr>
          <p:cNvPr id="21" name="ZoneTexte 20">
            <a:extLst>
              <a:ext uri="{FF2B5EF4-FFF2-40B4-BE49-F238E27FC236}">
                <a16:creationId xmlns:a16="http://schemas.microsoft.com/office/drawing/2014/main" id="{4F148A11-513E-4B97-9C31-3CD17511AC71}"/>
              </a:ext>
            </a:extLst>
          </p:cNvPr>
          <p:cNvSpPr txBox="1"/>
          <p:nvPr/>
        </p:nvSpPr>
        <p:spPr>
          <a:xfrm>
            <a:off x="454090" y="2817844"/>
            <a:ext cx="3226702" cy="1754326"/>
          </a:xfrm>
          <a:prstGeom prst="rect">
            <a:avLst/>
          </a:prstGeom>
          <a:noFill/>
        </p:spPr>
        <p:txBody>
          <a:bodyPr wrap="square" rtlCol="0">
            <a:spAutoFit/>
          </a:bodyPr>
          <a:lstStyle/>
          <a:p>
            <a:r>
              <a:rPr lang="fr-CA"/>
              <a:t>VS favorise une approche projet:</a:t>
            </a:r>
          </a:p>
          <a:p>
            <a:r>
              <a:rPr lang="fr-CA"/>
              <a:t>Plutôt que d’ouvrir un seul document, il est suggéré d’ouvrir le répertoire contenant tous les items du projet.</a:t>
            </a:r>
          </a:p>
          <a:p>
            <a:endParaRPr lang="fr-CA"/>
          </a:p>
        </p:txBody>
      </p:sp>
      <p:sp>
        <p:nvSpPr>
          <p:cNvPr id="22" name="ZoneTexte 21">
            <a:extLst>
              <a:ext uri="{FF2B5EF4-FFF2-40B4-BE49-F238E27FC236}">
                <a16:creationId xmlns:a16="http://schemas.microsoft.com/office/drawing/2014/main" id="{9900FF2D-2C24-42A5-9D7B-D8950341C4C0}"/>
              </a:ext>
            </a:extLst>
          </p:cNvPr>
          <p:cNvSpPr txBox="1"/>
          <p:nvPr/>
        </p:nvSpPr>
        <p:spPr>
          <a:xfrm>
            <a:off x="369427" y="906288"/>
            <a:ext cx="11440953" cy="307777"/>
          </a:xfrm>
          <a:prstGeom prst="rect">
            <a:avLst/>
          </a:prstGeom>
          <a:noFill/>
        </p:spPr>
        <p:txBody>
          <a:bodyPr wrap="none" rtlCol="0">
            <a:spAutoFit/>
          </a:bodyPr>
          <a:lstStyle/>
          <a:p>
            <a:r>
              <a:rPr lang="fr-CA" sz="1400"/>
              <a:t>Note: Créé sur le bureau un répertoire </a:t>
            </a:r>
            <a:r>
              <a:rPr lang="fr-CA" sz="1400" b="1" i="1"/>
              <a:t>WEB</a:t>
            </a:r>
            <a:r>
              <a:rPr lang="fr-CA" sz="1400"/>
              <a:t> qui contient un sous-répertoire </a:t>
            </a:r>
            <a:r>
              <a:rPr lang="fr-CA" sz="1400" b="1" i="1" err="1"/>
              <a:t>MonProjet</a:t>
            </a:r>
            <a:r>
              <a:rPr lang="fr-CA" sz="1400"/>
              <a:t> qui à son tour contient les sous-répertoires </a:t>
            </a:r>
            <a:r>
              <a:rPr lang="fr-CA" sz="1400" b="1" i="1"/>
              <a:t>styles</a:t>
            </a:r>
            <a:r>
              <a:rPr lang="fr-CA" sz="1400"/>
              <a:t>, </a:t>
            </a:r>
            <a:r>
              <a:rPr lang="fr-CA" sz="1400" b="1" i="1"/>
              <a:t>scripts</a:t>
            </a:r>
            <a:r>
              <a:rPr lang="fr-CA" sz="1400"/>
              <a:t> et </a:t>
            </a:r>
            <a:r>
              <a:rPr lang="fr-CA" sz="1400" b="1" i="1"/>
              <a:t>images</a:t>
            </a:r>
            <a:r>
              <a:rPr lang="fr-CA" sz="1400"/>
              <a:t>.</a:t>
            </a:r>
          </a:p>
        </p:txBody>
      </p:sp>
      <p:pic>
        <p:nvPicPr>
          <p:cNvPr id="30" name="Image 29">
            <a:extLst>
              <a:ext uri="{FF2B5EF4-FFF2-40B4-BE49-F238E27FC236}">
                <a16:creationId xmlns:a16="http://schemas.microsoft.com/office/drawing/2014/main" id="{18B174B5-F4F0-41A3-9902-DA5A0B64132B}"/>
              </a:ext>
            </a:extLst>
          </p:cNvPr>
          <p:cNvPicPr>
            <a:picLocks noChangeAspect="1"/>
          </p:cNvPicPr>
          <p:nvPr/>
        </p:nvPicPr>
        <p:blipFill>
          <a:blip r:embed="rId5"/>
          <a:stretch>
            <a:fillRect/>
          </a:stretch>
        </p:blipFill>
        <p:spPr>
          <a:xfrm>
            <a:off x="6959876" y="2222465"/>
            <a:ext cx="4574733" cy="2924241"/>
          </a:xfrm>
          <a:prstGeom prst="rect">
            <a:avLst/>
          </a:prstGeom>
        </p:spPr>
      </p:pic>
      <p:sp>
        <p:nvSpPr>
          <p:cNvPr id="31" name="Légende : flèche vers la droite 30">
            <a:extLst>
              <a:ext uri="{FF2B5EF4-FFF2-40B4-BE49-F238E27FC236}">
                <a16:creationId xmlns:a16="http://schemas.microsoft.com/office/drawing/2014/main" id="{6184C5D4-54C1-4134-ACE0-A930E1D80A0F}"/>
              </a:ext>
            </a:extLst>
          </p:cNvPr>
          <p:cNvSpPr/>
          <p:nvPr/>
        </p:nvSpPr>
        <p:spPr>
          <a:xfrm>
            <a:off x="3842432" y="3205642"/>
            <a:ext cx="585990" cy="307945"/>
          </a:xfrm>
          <a:prstGeom prst="rightArrowCallout">
            <a:avLst>
              <a:gd name="adj1" fmla="val 25000"/>
              <a:gd name="adj2" fmla="val 25000"/>
              <a:gd name="adj3" fmla="val 39638"/>
              <a:gd name="adj4" fmla="val 505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2</a:t>
            </a:r>
          </a:p>
        </p:txBody>
      </p:sp>
      <p:sp>
        <p:nvSpPr>
          <p:cNvPr id="32" name="Légende : flèche vers la droite 31">
            <a:extLst>
              <a:ext uri="{FF2B5EF4-FFF2-40B4-BE49-F238E27FC236}">
                <a16:creationId xmlns:a16="http://schemas.microsoft.com/office/drawing/2014/main" id="{4FCF4447-4E7B-4D8C-9F4C-F32B2BEDB316}"/>
              </a:ext>
            </a:extLst>
          </p:cNvPr>
          <p:cNvSpPr/>
          <p:nvPr/>
        </p:nvSpPr>
        <p:spPr>
          <a:xfrm>
            <a:off x="9279437" y="4789743"/>
            <a:ext cx="585990" cy="307945"/>
          </a:xfrm>
          <a:prstGeom prst="rightArrowCallout">
            <a:avLst>
              <a:gd name="adj1" fmla="val 25000"/>
              <a:gd name="adj2" fmla="val 25000"/>
              <a:gd name="adj3" fmla="val 39638"/>
              <a:gd name="adj4" fmla="val 5055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3</a:t>
            </a:r>
          </a:p>
        </p:txBody>
      </p:sp>
    </p:spTree>
    <p:extLst>
      <p:ext uri="{BB962C8B-B14F-4D97-AF65-F5344CB8AC3E}">
        <p14:creationId xmlns:p14="http://schemas.microsoft.com/office/powerpoint/2010/main" val="2364976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F18AA57-D577-437D-AAC5-B1740298F72B}"/>
              </a:ext>
            </a:extLst>
          </p:cNvPr>
          <p:cNvPicPr>
            <a:picLocks noChangeAspect="1"/>
          </p:cNvPicPr>
          <p:nvPr/>
        </p:nvPicPr>
        <p:blipFill>
          <a:blip r:embed="rId3"/>
          <a:stretch>
            <a:fillRect/>
          </a:stretch>
        </p:blipFill>
        <p:spPr>
          <a:xfrm>
            <a:off x="3200401" y="966117"/>
            <a:ext cx="8828468" cy="5793682"/>
          </a:xfrm>
          <a:prstGeom prst="rect">
            <a:avLst/>
          </a:prstGeom>
        </p:spPr>
      </p:pic>
      <p:sp>
        <p:nvSpPr>
          <p:cNvPr id="6" name="Titre 1">
            <a:extLst>
              <a:ext uri="{FF2B5EF4-FFF2-40B4-BE49-F238E27FC236}">
                <a16:creationId xmlns:a16="http://schemas.microsoft.com/office/drawing/2014/main" id="{F65B7D02-D1C3-4015-BCA1-FE74B05BA2E1}"/>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7" name="Picture 2" descr="Visual studio code logo is offensive to me · Issue #87419 · microsoft/vscode  · GitHub">
            <a:extLst>
              <a:ext uri="{FF2B5EF4-FFF2-40B4-BE49-F238E27FC236}">
                <a16:creationId xmlns:a16="http://schemas.microsoft.com/office/drawing/2014/main" id="{078F67F1-9A0E-4931-8C6C-88F269156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0FDB7291-7321-44CF-A078-A79C85B76129}"/>
              </a:ext>
            </a:extLst>
          </p:cNvPr>
          <p:cNvSpPr txBox="1">
            <a:spLocks/>
          </p:cNvSpPr>
          <p:nvPr/>
        </p:nvSpPr>
        <p:spPr>
          <a:xfrm>
            <a:off x="835152" y="456565"/>
            <a:ext cx="2542032" cy="25434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Ouvrir un répertoire</a:t>
            </a:r>
          </a:p>
        </p:txBody>
      </p:sp>
      <p:cxnSp>
        <p:nvCxnSpPr>
          <p:cNvPr id="9" name="Connecteur droit 8">
            <a:extLst>
              <a:ext uri="{FF2B5EF4-FFF2-40B4-BE49-F238E27FC236}">
                <a16:creationId xmlns:a16="http://schemas.microsoft.com/office/drawing/2014/main" id="{142110BF-C89A-41E3-A464-BAE2627DF6C3}"/>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03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E0243AE-C5C2-4B27-9B4F-4C4961C58B1A}"/>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5" name="Picture 2" descr="Visual studio code logo is offensive to me · Issue #87419 · microsoft/vscode  · GitHub">
            <a:extLst>
              <a:ext uri="{FF2B5EF4-FFF2-40B4-BE49-F238E27FC236}">
                <a16:creationId xmlns:a16="http://schemas.microsoft.com/office/drawing/2014/main" id="{9E879F01-9756-45C4-AD8B-FF20830B1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1A440590-586B-4C0E-BC1B-2EC11A670808}"/>
              </a:ext>
            </a:extLst>
          </p:cNvPr>
          <p:cNvSpPr txBox="1">
            <a:spLocks/>
          </p:cNvSpPr>
          <p:nvPr/>
        </p:nvSpPr>
        <p:spPr>
          <a:xfrm>
            <a:off x="835152" y="456565"/>
            <a:ext cx="2542032" cy="2543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Créer un nouveau fichier</a:t>
            </a:r>
          </a:p>
        </p:txBody>
      </p:sp>
      <p:cxnSp>
        <p:nvCxnSpPr>
          <p:cNvPr id="7" name="Connecteur droit 6">
            <a:extLst>
              <a:ext uri="{FF2B5EF4-FFF2-40B4-BE49-F238E27FC236}">
                <a16:creationId xmlns:a16="http://schemas.microsoft.com/office/drawing/2014/main" id="{04128030-A22C-4AD3-A37B-611D380466E8}"/>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Image 16" descr="Une image contenant texte, capture d’écran, moniteur&#10;&#10;Description générée automatiquement">
            <a:extLst>
              <a:ext uri="{FF2B5EF4-FFF2-40B4-BE49-F238E27FC236}">
                <a16:creationId xmlns:a16="http://schemas.microsoft.com/office/drawing/2014/main" id="{AED80BB3-66CD-4604-AE5B-421869B80680}"/>
              </a:ext>
            </a:extLst>
          </p:cNvPr>
          <p:cNvPicPr/>
          <p:nvPr/>
        </p:nvPicPr>
        <p:blipFill rotWithShape="1">
          <a:blip r:embed="rId4"/>
          <a:srcRect l="76527" t="43164" r="9886" b="12592"/>
          <a:stretch/>
        </p:blipFill>
        <p:spPr bwMode="auto">
          <a:xfrm>
            <a:off x="3690018" y="1332405"/>
            <a:ext cx="7538051" cy="4855668"/>
          </a:xfrm>
          <a:prstGeom prst="rect">
            <a:avLst/>
          </a:prstGeom>
          <a:ln>
            <a:noFill/>
          </a:ln>
          <a:extLst>
            <a:ext uri="{53640926-AAD7-44D8-BBD7-CCE9431645EC}">
              <a14:shadowObscured xmlns:a14="http://schemas.microsoft.com/office/drawing/2010/main"/>
            </a:ext>
          </a:extLst>
        </p:spPr>
      </p:pic>
      <p:sp>
        <p:nvSpPr>
          <p:cNvPr id="18" name="Légende : flèche vers la droite 17">
            <a:extLst>
              <a:ext uri="{FF2B5EF4-FFF2-40B4-BE49-F238E27FC236}">
                <a16:creationId xmlns:a16="http://schemas.microsoft.com/office/drawing/2014/main" id="{9A9BC4E0-75E4-468E-806F-1A8D5D3EC5B3}"/>
              </a:ext>
            </a:extLst>
          </p:cNvPr>
          <p:cNvSpPr/>
          <p:nvPr/>
        </p:nvSpPr>
        <p:spPr>
          <a:xfrm>
            <a:off x="4629955" y="2259045"/>
            <a:ext cx="824248" cy="307945"/>
          </a:xfrm>
          <a:prstGeom prst="rightArrowCallout">
            <a:avLst>
              <a:gd name="adj1" fmla="val 25000"/>
              <a:gd name="adj2" fmla="val 25000"/>
              <a:gd name="adj3" fmla="val 39638"/>
              <a:gd name="adj4" fmla="val 658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clic</a:t>
            </a:r>
          </a:p>
        </p:txBody>
      </p:sp>
    </p:spTree>
    <p:extLst>
      <p:ext uri="{BB962C8B-B14F-4D97-AF65-F5344CB8AC3E}">
        <p14:creationId xmlns:p14="http://schemas.microsoft.com/office/powerpoint/2010/main" val="189786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F36C03E4-814D-417B-9282-DADAC9E8871F}"/>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6" name="Picture 2" descr="Visual studio code logo is offensive to me · Issue #87419 · microsoft/vscode  · GitHub">
            <a:extLst>
              <a:ext uri="{FF2B5EF4-FFF2-40B4-BE49-F238E27FC236}">
                <a16:creationId xmlns:a16="http://schemas.microsoft.com/office/drawing/2014/main" id="{FA812D4F-4441-4C17-8FC4-4636A9F86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F06A07DB-5652-4AA0-99C2-C7B8911F5DEE}"/>
              </a:ext>
            </a:extLst>
          </p:cNvPr>
          <p:cNvSpPr txBox="1">
            <a:spLocks/>
          </p:cNvSpPr>
          <p:nvPr/>
        </p:nvSpPr>
        <p:spPr>
          <a:xfrm>
            <a:off x="835152" y="456565"/>
            <a:ext cx="2542032" cy="2543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Créer un nouveau fichier</a:t>
            </a:r>
          </a:p>
        </p:txBody>
      </p:sp>
      <p:cxnSp>
        <p:nvCxnSpPr>
          <p:cNvPr id="8" name="Connecteur droit 7">
            <a:extLst>
              <a:ext uri="{FF2B5EF4-FFF2-40B4-BE49-F238E27FC236}">
                <a16:creationId xmlns:a16="http://schemas.microsoft.com/office/drawing/2014/main" id="{4FBABE2F-3E0A-418F-B479-07E3E1AC6530}"/>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ACB7F63B-8869-416A-99F1-C142B713CB92}"/>
              </a:ext>
            </a:extLst>
          </p:cNvPr>
          <p:cNvPicPr>
            <a:picLocks noChangeAspect="1"/>
          </p:cNvPicPr>
          <p:nvPr/>
        </p:nvPicPr>
        <p:blipFill>
          <a:blip r:embed="rId4"/>
          <a:stretch>
            <a:fillRect/>
          </a:stretch>
        </p:blipFill>
        <p:spPr>
          <a:xfrm>
            <a:off x="3680789" y="1310658"/>
            <a:ext cx="7547279" cy="4848555"/>
          </a:xfrm>
          <a:prstGeom prst="rect">
            <a:avLst/>
          </a:prstGeom>
        </p:spPr>
      </p:pic>
      <p:sp>
        <p:nvSpPr>
          <p:cNvPr id="14" name="Légende : flèche vers la droite 13">
            <a:extLst>
              <a:ext uri="{FF2B5EF4-FFF2-40B4-BE49-F238E27FC236}">
                <a16:creationId xmlns:a16="http://schemas.microsoft.com/office/drawing/2014/main" id="{993297E7-D261-48B3-8403-FB5455620E26}"/>
              </a:ext>
            </a:extLst>
          </p:cNvPr>
          <p:cNvSpPr/>
          <p:nvPr/>
        </p:nvSpPr>
        <p:spPr>
          <a:xfrm>
            <a:off x="2009103" y="3199203"/>
            <a:ext cx="2569335" cy="307945"/>
          </a:xfrm>
          <a:prstGeom prst="rightArrowCallout">
            <a:avLst>
              <a:gd name="adj1" fmla="val 25000"/>
              <a:gd name="adj2" fmla="val 25000"/>
              <a:gd name="adj3" fmla="val 39638"/>
              <a:gd name="adj4" fmla="val 903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t>Inscrire index.html</a:t>
            </a:r>
          </a:p>
        </p:txBody>
      </p:sp>
    </p:spTree>
    <p:extLst>
      <p:ext uri="{BB962C8B-B14F-4D97-AF65-F5344CB8AC3E}">
        <p14:creationId xmlns:p14="http://schemas.microsoft.com/office/powerpoint/2010/main" val="3499178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63F85003-AE6F-4D43-BC5A-6D0AA4F54256}"/>
              </a:ext>
            </a:extLst>
          </p:cNvPr>
          <p:cNvSpPr>
            <a:spLocks noGrp="1"/>
          </p:cNvSpPr>
          <p:nvPr>
            <p:ph type="title"/>
          </p:nvPr>
        </p:nvSpPr>
        <p:spPr>
          <a:xfrm>
            <a:off x="835152" y="151765"/>
            <a:ext cx="2542032" cy="254349"/>
          </a:xfrm>
        </p:spPr>
        <p:txBody>
          <a:bodyPr>
            <a:normAutofit fontScale="90000"/>
          </a:bodyPr>
          <a:lstStyle/>
          <a:p>
            <a:r>
              <a:rPr lang="fr-CA" sz="2400"/>
              <a:t>Visual Studio Code</a:t>
            </a:r>
          </a:p>
        </p:txBody>
      </p:sp>
      <p:pic>
        <p:nvPicPr>
          <p:cNvPr id="8" name="Picture 2" descr="Visual studio code logo is offensive to me · Issue #87419 · microsoft/vscode  · GitHub">
            <a:extLst>
              <a:ext uri="{FF2B5EF4-FFF2-40B4-BE49-F238E27FC236}">
                <a16:creationId xmlns:a16="http://schemas.microsoft.com/office/drawing/2014/main" id="{3E840B68-C6A4-4CC3-8E19-59E973B6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10131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9A952886-7F10-49D4-8ACA-EDA9CC8213D5}"/>
              </a:ext>
            </a:extLst>
          </p:cNvPr>
          <p:cNvSpPr txBox="1">
            <a:spLocks/>
          </p:cNvSpPr>
          <p:nvPr/>
        </p:nvSpPr>
        <p:spPr>
          <a:xfrm>
            <a:off x="835152" y="456565"/>
            <a:ext cx="2542032" cy="2543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400"/>
              <a:t>Tutoriel : Créer un nouveau fichier</a:t>
            </a:r>
          </a:p>
        </p:txBody>
      </p:sp>
      <p:cxnSp>
        <p:nvCxnSpPr>
          <p:cNvPr id="10" name="Connecteur droit 9">
            <a:extLst>
              <a:ext uri="{FF2B5EF4-FFF2-40B4-BE49-F238E27FC236}">
                <a16:creationId xmlns:a16="http://schemas.microsoft.com/office/drawing/2014/main" id="{541FCA85-D523-455C-8F79-C0DDE7CD386B}"/>
              </a:ext>
            </a:extLst>
          </p:cNvPr>
          <p:cNvCxnSpPr/>
          <p:nvPr/>
        </p:nvCxnSpPr>
        <p:spPr>
          <a:xfrm>
            <a:off x="48768" y="871728"/>
            <a:ext cx="12082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6EB51365-2F3A-4FEB-91EA-ED3ECF636D57}"/>
              </a:ext>
            </a:extLst>
          </p:cNvPr>
          <p:cNvPicPr>
            <a:picLocks noChangeAspect="1"/>
          </p:cNvPicPr>
          <p:nvPr/>
        </p:nvPicPr>
        <p:blipFill>
          <a:blip r:embed="rId4"/>
          <a:stretch>
            <a:fillRect/>
          </a:stretch>
        </p:blipFill>
        <p:spPr>
          <a:xfrm>
            <a:off x="3658618" y="1337342"/>
            <a:ext cx="7569450" cy="4862798"/>
          </a:xfrm>
          <a:prstGeom prst="rect">
            <a:avLst/>
          </a:prstGeom>
        </p:spPr>
      </p:pic>
    </p:spTree>
    <p:extLst>
      <p:ext uri="{BB962C8B-B14F-4D97-AF65-F5344CB8AC3E}">
        <p14:creationId xmlns:p14="http://schemas.microsoft.com/office/powerpoint/2010/main" val="7145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1FFFCF-644C-B6C9-52EC-9565EE731449}"/>
              </a:ext>
            </a:extLst>
          </p:cNvPr>
          <p:cNvSpPr/>
          <p:nvPr/>
        </p:nvSpPr>
        <p:spPr>
          <a:xfrm>
            <a:off x="0" y="0"/>
            <a:ext cx="12192000" cy="6858000"/>
          </a:xfrm>
          <a:prstGeom prst="rect">
            <a:avLst/>
          </a:prstGeom>
          <a:gradFill flip="none" rotWithShape="1">
            <a:gsLst>
              <a:gs pos="0">
                <a:srgbClr val="FFC000"/>
              </a:gs>
              <a:gs pos="50000">
                <a:schemeClr val="bg1"/>
              </a:gs>
              <a:gs pos="100000">
                <a:srgbClr val="FF0000"/>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Titre 1">
            <a:extLst>
              <a:ext uri="{FF2B5EF4-FFF2-40B4-BE49-F238E27FC236}">
                <a16:creationId xmlns:a16="http://schemas.microsoft.com/office/drawing/2014/main" id="{FBA14C98-98B9-FA9E-FDB2-772722AE4FD5}"/>
              </a:ext>
            </a:extLst>
          </p:cNvPr>
          <p:cNvSpPr>
            <a:spLocks noGrp="1"/>
          </p:cNvSpPr>
          <p:nvPr>
            <p:ph type="title"/>
          </p:nvPr>
        </p:nvSpPr>
        <p:spPr>
          <a:xfrm>
            <a:off x="1680053" y="2766218"/>
            <a:ext cx="8831893" cy="1325563"/>
          </a:xfrm>
        </p:spPr>
        <p:txBody>
          <a:bodyPr/>
          <a:lstStyle/>
          <a:p>
            <a:pPr algn="ctr"/>
            <a:r>
              <a:rPr lang="fr-CA" b="1"/>
              <a:t>Commençons l’apprentissage</a:t>
            </a:r>
            <a:br>
              <a:rPr lang="fr-CA" b="1"/>
            </a:br>
            <a:r>
              <a:rPr lang="fr-CA" b="1"/>
              <a:t>du HTML de base</a:t>
            </a:r>
          </a:p>
        </p:txBody>
      </p:sp>
    </p:spTree>
    <p:extLst>
      <p:ext uri="{BB962C8B-B14F-4D97-AF65-F5344CB8AC3E}">
        <p14:creationId xmlns:p14="http://schemas.microsoft.com/office/powerpoint/2010/main" val="976422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EA359-040D-4DAF-8D18-C24112779F49}"/>
              </a:ext>
            </a:extLst>
          </p:cNvPr>
          <p:cNvSpPr>
            <a:spLocks noGrp="1"/>
          </p:cNvSpPr>
          <p:nvPr>
            <p:ph type="ctrTitle"/>
          </p:nvPr>
        </p:nvSpPr>
        <p:spPr>
          <a:xfrm>
            <a:off x="1524000" y="1386078"/>
            <a:ext cx="9144000" cy="2387600"/>
          </a:xfrm>
        </p:spPr>
        <p:txBody>
          <a:bodyPr/>
          <a:lstStyle/>
          <a:p>
            <a:r>
              <a:rPr lang="en-CA" noProof="1"/>
              <a:t>Formation en développement Web</a:t>
            </a:r>
          </a:p>
        </p:txBody>
      </p:sp>
      <p:sp>
        <p:nvSpPr>
          <p:cNvPr id="3" name="Sous-titre 2">
            <a:extLst>
              <a:ext uri="{FF2B5EF4-FFF2-40B4-BE49-F238E27FC236}">
                <a16:creationId xmlns:a16="http://schemas.microsoft.com/office/drawing/2014/main" id="{BCF42769-DCB0-4180-8DEB-C969AF2FFFDF}"/>
              </a:ext>
            </a:extLst>
          </p:cNvPr>
          <p:cNvSpPr>
            <a:spLocks noGrp="1"/>
          </p:cNvSpPr>
          <p:nvPr>
            <p:ph type="subTitle" idx="1"/>
          </p:nvPr>
        </p:nvSpPr>
        <p:spPr>
          <a:xfrm>
            <a:off x="1524000" y="4079875"/>
            <a:ext cx="9144000" cy="1655762"/>
          </a:xfrm>
        </p:spPr>
        <p:txBody>
          <a:bodyPr>
            <a:normAutofit fontScale="92500"/>
          </a:bodyPr>
          <a:lstStyle/>
          <a:p>
            <a:pPr algn="just"/>
            <a:r>
              <a:rPr lang="en-CA"/>
              <a:t>À travers les stages de fin de programme, n</a:t>
            </a:r>
            <a:r>
              <a:rPr lang="fr-CA" err="1"/>
              <a:t>ous</a:t>
            </a:r>
            <a:r>
              <a:rPr lang="fr-CA"/>
              <a:t> nous tenons informés des besoins de l’industrie dans le vaste domaine technologique entourant le Web. La lignée de cours en développement Web de notre nouveau programme est spécialement conçue pour vous fournir une solide formation de base afin vous permettre de vous intégrer aux besoins de notre région.</a:t>
            </a:r>
          </a:p>
        </p:txBody>
      </p:sp>
      <p:pic>
        <p:nvPicPr>
          <p:cNvPr id="1026" name="Picture 2" descr="Collège Lionel-Groulx">
            <a:extLst>
              <a:ext uri="{FF2B5EF4-FFF2-40B4-BE49-F238E27FC236}">
                <a16:creationId xmlns:a16="http://schemas.microsoft.com/office/drawing/2014/main" id="{FA98DEFF-54D4-415F-AC25-E892F5F55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88" y="509778"/>
            <a:ext cx="4724400" cy="876300"/>
          </a:xfrm>
          <a:prstGeom prst="rect">
            <a:avLst/>
          </a:prstGeom>
          <a:noFill/>
          <a:extLst>
            <a:ext uri="{909E8E84-426E-40DD-AFC4-6F175D3DCCD1}">
              <a14:hiddenFill xmlns:a14="http://schemas.microsoft.com/office/drawing/2010/main">
                <a:solidFill>
                  <a:srgbClr val="FFFFFF"/>
                </a:solidFill>
              </a14:hiddenFill>
            </a:ext>
          </a:extLst>
        </p:spPr>
      </p:pic>
      <p:sp>
        <p:nvSpPr>
          <p:cNvPr id="5" name="Sous-titre 2">
            <a:extLst>
              <a:ext uri="{FF2B5EF4-FFF2-40B4-BE49-F238E27FC236}">
                <a16:creationId xmlns:a16="http://schemas.microsoft.com/office/drawing/2014/main" id="{506EC791-AB29-4558-8FA6-9F73A18BE357}"/>
              </a:ext>
            </a:extLst>
          </p:cNvPr>
          <p:cNvSpPr txBox="1">
            <a:spLocks/>
          </p:cNvSpPr>
          <p:nvPr/>
        </p:nvSpPr>
        <p:spPr>
          <a:xfrm>
            <a:off x="2538986" y="474345"/>
            <a:ext cx="5836918" cy="9471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3200" b="1" noProof="1">
                <a:solidFill>
                  <a:srgbClr val="0070C0"/>
                </a:solidFill>
              </a:rPr>
              <a:t>Département d’informatique du collège Lionel-Groulx</a:t>
            </a:r>
          </a:p>
        </p:txBody>
      </p:sp>
    </p:spTree>
    <p:extLst>
      <p:ext uri="{BB962C8B-B14F-4D97-AF65-F5344CB8AC3E}">
        <p14:creationId xmlns:p14="http://schemas.microsoft.com/office/powerpoint/2010/main" val="379213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9C2C0-5A64-40CD-9607-12FDC6A7E649}"/>
              </a:ext>
            </a:extLst>
          </p:cNvPr>
          <p:cNvSpPr>
            <a:spLocks noGrp="1"/>
          </p:cNvSpPr>
          <p:nvPr>
            <p:ph type="title"/>
          </p:nvPr>
        </p:nvSpPr>
        <p:spPr>
          <a:xfrm>
            <a:off x="1956816" y="365125"/>
            <a:ext cx="9396984" cy="1325563"/>
          </a:xfrm>
        </p:spPr>
        <p:txBody>
          <a:bodyPr/>
          <a:lstStyle/>
          <a:p>
            <a:r>
              <a:rPr lang="en-CA" dirty="0"/>
              <a:t>Introduction</a:t>
            </a:r>
            <a:endParaRPr lang="fr-CA" dirty="0"/>
          </a:p>
        </p:txBody>
      </p:sp>
      <p:sp>
        <p:nvSpPr>
          <p:cNvPr id="3" name="Espace réservé du contenu 2">
            <a:extLst>
              <a:ext uri="{FF2B5EF4-FFF2-40B4-BE49-F238E27FC236}">
                <a16:creationId xmlns:a16="http://schemas.microsoft.com/office/drawing/2014/main" id="{DB5A9B21-5C86-4831-A05E-06FB2426216D}"/>
              </a:ext>
            </a:extLst>
          </p:cNvPr>
          <p:cNvSpPr>
            <a:spLocks noGrp="1"/>
          </p:cNvSpPr>
          <p:nvPr>
            <p:ph idx="1"/>
          </p:nvPr>
        </p:nvSpPr>
        <p:spPr>
          <a:xfrm>
            <a:off x="838199" y="1825625"/>
            <a:ext cx="11195305" cy="4351338"/>
          </a:xfrm>
        </p:spPr>
        <p:txBody>
          <a:bodyPr/>
          <a:lstStyle/>
          <a:p>
            <a:r>
              <a:rPr lang="fr-CA" sz="2400" dirty="0"/>
              <a:t>HyperText Markup </a:t>
            </a:r>
            <a:r>
              <a:rPr lang="fr-CA" sz="2400" dirty="0" err="1"/>
              <a:t>Language</a:t>
            </a:r>
            <a:r>
              <a:rPr lang="fr-CA" sz="2400" dirty="0"/>
              <a:t> (version actuelle – HTML Living Standard)</a:t>
            </a:r>
          </a:p>
          <a:p>
            <a:r>
              <a:rPr lang="fr-CA" sz="2400" dirty="0"/>
              <a:t>Créé en 1980 mais exploité à partir de 1991</a:t>
            </a:r>
          </a:p>
          <a:p>
            <a:r>
              <a:rPr lang="fr-CA" sz="2400" dirty="0"/>
              <a:t>Dérivé du langage XML</a:t>
            </a:r>
          </a:p>
          <a:p>
            <a:r>
              <a:rPr lang="fr-CA" sz="2400" dirty="0"/>
              <a:t>Les standards sont décrétés par la W3C (World Wide Web Consortium) et WHATWG (</a:t>
            </a:r>
            <a:r>
              <a:rPr lang="en-US" sz="2400" dirty="0"/>
              <a:t>Web Hypertext Application Technology Working Group</a:t>
            </a:r>
            <a:r>
              <a:rPr lang="fr-CA" sz="2400" dirty="0"/>
              <a:t>)</a:t>
            </a:r>
          </a:p>
          <a:p>
            <a:r>
              <a:rPr lang="fr-CA" sz="2400" dirty="0"/>
              <a:t>Matière première des applications WEB et mobiles</a:t>
            </a:r>
          </a:p>
          <a:p>
            <a:r>
              <a:rPr lang="fr-CA" sz="2400" b="1" dirty="0"/>
              <a:t>Nécessite un fureteur pour être interprété et rendu graphiquement</a:t>
            </a:r>
          </a:p>
          <a:p>
            <a:endParaRPr lang="fr-CA" dirty="0"/>
          </a:p>
          <a:p>
            <a:endParaRPr lang="fr-CA" dirty="0"/>
          </a:p>
        </p:txBody>
      </p:sp>
      <p:pic>
        <p:nvPicPr>
          <p:cNvPr id="1026" name="Picture 2">
            <a:extLst>
              <a:ext uri="{FF2B5EF4-FFF2-40B4-BE49-F238E27FC236}">
                <a16:creationId xmlns:a16="http://schemas.microsoft.com/office/drawing/2014/main" id="{2FC3C4FD-4A24-4E0A-AD13-BDA3B27B6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hlinkClick r:id="rId4"/>
            <a:extLst>
              <a:ext uri="{FF2B5EF4-FFF2-40B4-BE49-F238E27FC236}">
                <a16:creationId xmlns:a16="http://schemas.microsoft.com/office/drawing/2014/main" id="{6F14A06B-DFB2-36DA-7DA7-F63664850679}"/>
              </a:ext>
            </a:extLst>
          </p:cNvPr>
          <p:cNvSpPr txBox="1"/>
          <p:nvPr/>
        </p:nvSpPr>
        <p:spPr>
          <a:xfrm>
            <a:off x="9217478" y="1097488"/>
            <a:ext cx="2424793" cy="276999"/>
          </a:xfrm>
          <a:prstGeom prst="rect">
            <a:avLst/>
          </a:prstGeom>
          <a:noFill/>
        </p:spPr>
        <p:txBody>
          <a:bodyPr wrap="square">
            <a:spAutoFit/>
          </a:bodyPr>
          <a:lstStyle/>
          <a:p>
            <a:r>
              <a:rPr lang="fr-CA" sz="1200" dirty="0">
                <a:solidFill>
                  <a:srgbClr val="00B0F0"/>
                </a:solidFill>
              </a:rPr>
              <a:t>https://developer.mozilla.org</a:t>
            </a:r>
          </a:p>
        </p:txBody>
      </p:sp>
      <p:sp>
        <p:nvSpPr>
          <p:cNvPr id="8" name="ZoneTexte 7">
            <a:hlinkClick r:id="rId5"/>
            <a:extLst>
              <a:ext uri="{FF2B5EF4-FFF2-40B4-BE49-F238E27FC236}">
                <a16:creationId xmlns:a16="http://schemas.microsoft.com/office/drawing/2014/main" id="{3DDE8B5B-85D1-2D7C-65AC-09553A1A6B01}"/>
              </a:ext>
            </a:extLst>
          </p:cNvPr>
          <p:cNvSpPr txBox="1"/>
          <p:nvPr/>
        </p:nvSpPr>
        <p:spPr>
          <a:xfrm>
            <a:off x="9217478" y="820489"/>
            <a:ext cx="2710543" cy="276999"/>
          </a:xfrm>
          <a:prstGeom prst="rect">
            <a:avLst/>
          </a:prstGeom>
          <a:noFill/>
        </p:spPr>
        <p:txBody>
          <a:bodyPr wrap="square">
            <a:spAutoFit/>
          </a:bodyPr>
          <a:lstStyle/>
          <a:p>
            <a:r>
              <a:rPr lang="fr-CA" sz="1200">
                <a:solidFill>
                  <a:srgbClr val="00B0F0"/>
                </a:solidFill>
              </a:rPr>
              <a:t>https://en.wikipedia.org/wiki/HTML</a:t>
            </a:r>
          </a:p>
        </p:txBody>
      </p:sp>
      <p:sp>
        <p:nvSpPr>
          <p:cNvPr id="10" name="ZoneTexte 9">
            <a:hlinkClick r:id="rId6"/>
            <a:extLst>
              <a:ext uri="{FF2B5EF4-FFF2-40B4-BE49-F238E27FC236}">
                <a16:creationId xmlns:a16="http://schemas.microsoft.com/office/drawing/2014/main" id="{3C765390-BACC-ECF2-AAD9-F09CB89218D8}"/>
              </a:ext>
            </a:extLst>
          </p:cNvPr>
          <p:cNvSpPr txBox="1"/>
          <p:nvPr/>
        </p:nvSpPr>
        <p:spPr>
          <a:xfrm>
            <a:off x="9217478" y="546679"/>
            <a:ext cx="2710543" cy="276999"/>
          </a:xfrm>
          <a:prstGeom prst="rect">
            <a:avLst/>
          </a:prstGeom>
          <a:noFill/>
        </p:spPr>
        <p:txBody>
          <a:bodyPr wrap="square">
            <a:spAutoFit/>
          </a:bodyPr>
          <a:lstStyle/>
          <a:p>
            <a:r>
              <a:rPr lang="fr-CA" sz="1200" dirty="0">
                <a:solidFill>
                  <a:srgbClr val="00B0F0"/>
                </a:solidFill>
              </a:rPr>
              <a:t>https://html.spec.whatwg.org/</a:t>
            </a:r>
          </a:p>
        </p:txBody>
      </p:sp>
      <p:sp>
        <p:nvSpPr>
          <p:cNvPr id="9" name="ZoneTexte 8">
            <a:hlinkClick r:id="rId7"/>
            <a:extLst>
              <a:ext uri="{FF2B5EF4-FFF2-40B4-BE49-F238E27FC236}">
                <a16:creationId xmlns:a16="http://schemas.microsoft.com/office/drawing/2014/main" id="{1732BCC5-858E-F45E-1FFA-1B4F11CD079A}"/>
              </a:ext>
            </a:extLst>
          </p:cNvPr>
          <p:cNvSpPr txBox="1"/>
          <p:nvPr/>
        </p:nvSpPr>
        <p:spPr>
          <a:xfrm>
            <a:off x="9225211" y="1362392"/>
            <a:ext cx="2300801" cy="276999"/>
          </a:xfrm>
          <a:prstGeom prst="rect">
            <a:avLst/>
          </a:prstGeom>
          <a:noFill/>
        </p:spPr>
        <p:txBody>
          <a:bodyPr wrap="square">
            <a:spAutoFit/>
          </a:bodyPr>
          <a:lstStyle>
            <a:defPPr>
              <a:defRPr lang="fr-FR"/>
            </a:defPPr>
            <a:lvl1pPr>
              <a:defRPr sz="1200">
                <a:solidFill>
                  <a:srgbClr val="00B0F0"/>
                </a:solidFill>
              </a:defRPr>
            </a:lvl1pPr>
          </a:lstStyle>
          <a:p>
            <a:r>
              <a:rPr lang="fr-CA" dirty="0"/>
              <a:t>https://www.w3.org/WhatIs.html</a:t>
            </a:r>
          </a:p>
        </p:txBody>
      </p:sp>
    </p:spTree>
    <p:extLst>
      <p:ext uri="{BB962C8B-B14F-4D97-AF65-F5344CB8AC3E}">
        <p14:creationId xmlns:p14="http://schemas.microsoft.com/office/powerpoint/2010/main" val="392399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hlinkClick r:id="rId3"/>
            <a:extLst>
              <a:ext uri="{FF2B5EF4-FFF2-40B4-BE49-F238E27FC236}">
                <a16:creationId xmlns:a16="http://schemas.microsoft.com/office/drawing/2014/main" id="{4BEE2210-6258-47CE-91D4-1AE00BB63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227" y="2202483"/>
            <a:ext cx="1072896" cy="10133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DN Web Docs · GitHub">
            <a:hlinkClick r:id="rId5"/>
            <a:extLst>
              <a:ext uri="{FF2B5EF4-FFF2-40B4-BE49-F238E27FC236}">
                <a16:creationId xmlns:a16="http://schemas.microsoft.com/office/drawing/2014/main" id="{6BEAFEFA-6A93-4CDC-9313-70E4D1AAA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9515" y="3755110"/>
            <a:ext cx="1054608" cy="1054608"/>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DC10BCFA-D80D-4610-ADF2-79348A33D5D6}"/>
              </a:ext>
            </a:extLst>
          </p:cNvPr>
          <p:cNvSpPr>
            <a:spLocks noGrp="1"/>
          </p:cNvSpPr>
          <p:nvPr>
            <p:ph type="title"/>
          </p:nvPr>
        </p:nvSpPr>
        <p:spPr>
          <a:xfrm>
            <a:off x="1956816" y="365125"/>
            <a:ext cx="9396984" cy="1325563"/>
          </a:xfrm>
        </p:spPr>
        <p:txBody>
          <a:bodyPr/>
          <a:lstStyle/>
          <a:p>
            <a:r>
              <a:rPr lang="fr-CA"/>
              <a:t>Références</a:t>
            </a:r>
          </a:p>
        </p:txBody>
      </p:sp>
      <p:pic>
        <p:nvPicPr>
          <p:cNvPr id="10" name="Picture 2">
            <a:extLst>
              <a:ext uri="{FF2B5EF4-FFF2-40B4-BE49-F238E27FC236}">
                <a16:creationId xmlns:a16="http://schemas.microsoft.com/office/drawing/2014/main" id="{C94D17DD-C398-41EB-A3D7-79F8ED56DF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Way2Tutorial Logo">
            <a:hlinkClick r:id="rId8"/>
            <a:extLst>
              <a:ext uri="{FF2B5EF4-FFF2-40B4-BE49-F238E27FC236}">
                <a16:creationId xmlns:a16="http://schemas.microsoft.com/office/drawing/2014/main" id="{6C01582A-16F8-42BE-A316-6D95A60C33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5308" y="5533399"/>
            <a:ext cx="36195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3C on Twitter: &quot;The @W3C and @WHATWG to work together to ...">
            <a:hlinkClick r:id="rId10"/>
            <a:extLst>
              <a:ext uri="{FF2B5EF4-FFF2-40B4-BE49-F238E27FC236}">
                <a16:creationId xmlns:a16="http://schemas.microsoft.com/office/drawing/2014/main" id="{626F95C6-3CD0-B8B6-5349-0EFF608D65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2678" y="3661689"/>
            <a:ext cx="2321407" cy="17410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orld Wide Web Consortium (W3C) SVG Vector Logos - Vector Logo Zone">
            <a:hlinkClick r:id="rId12"/>
            <a:extLst>
              <a:ext uri="{FF2B5EF4-FFF2-40B4-BE49-F238E27FC236}">
                <a16:creationId xmlns:a16="http://schemas.microsoft.com/office/drawing/2014/main" id="{4AF081EC-65DE-0F88-F652-B32B2F2BBC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8988" y="2232362"/>
            <a:ext cx="2286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hlinkClick r:id="rId14"/>
            <a:extLst>
              <a:ext uri="{FF2B5EF4-FFF2-40B4-BE49-F238E27FC236}">
                <a16:creationId xmlns:a16="http://schemas.microsoft.com/office/drawing/2014/main" id="{4C47EC32-00E2-C3B5-0464-8D7CCE069644}"/>
              </a:ext>
            </a:extLst>
          </p:cNvPr>
          <p:cNvSpPr txBox="1"/>
          <p:nvPr/>
        </p:nvSpPr>
        <p:spPr>
          <a:xfrm>
            <a:off x="2212678" y="6123543"/>
            <a:ext cx="2105938" cy="369332"/>
          </a:xfrm>
          <a:prstGeom prst="rect">
            <a:avLst/>
          </a:prstGeom>
          <a:noFill/>
        </p:spPr>
        <p:txBody>
          <a:bodyPr wrap="square">
            <a:spAutoFit/>
          </a:bodyPr>
          <a:lstStyle/>
          <a:p>
            <a:r>
              <a:rPr lang="fr-CA">
                <a:solidFill>
                  <a:srgbClr val="00B0F0"/>
                </a:solidFill>
              </a:rPr>
              <a:t>Html good practices</a:t>
            </a:r>
          </a:p>
        </p:txBody>
      </p:sp>
    </p:spTree>
    <p:extLst>
      <p:ext uri="{BB962C8B-B14F-4D97-AF65-F5344CB8AC3E}">
        <p14:creationId xmlns:p14="http://schemas.microsoft.com/office/powerpoint/2010/main" val="413403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383849-A7ED-AE15-50AF-B3D70A55FFE4}"/>
              </a:ext>
            </a:extLst>
          </p:cNvPr>
          <p:cNvSpPr>
            <a:spLocks noGrp="1"/>
          </p:cNvSpPr>
          <p:nvPr>
            <p:ph type="title"/>
          </p:nvPr>
        </p:nvSpPr>
        <p:spPr>
          <a:xfrm>
            <a:off x="486884" y="404664"/>
            <a:ext cx="8229600" cy="722313"/>
          </a:xfrm>
        </p:spPr>
        <p:txBody>
          <a:bodyPr>
            <a:normAutofit/>
          </a:bodyPr>
          <a:lstStyle/>
          <a:p>
            <a:pPr eaLnBrk="1" fontAlgn="auto" hangingPunct="1">
              <a:spcAft>
                <a:spcPts val="0"/>
              </a:spcAft>
              <a:defRPr/>
            </a:pPr>
            <a:r>
              <a:rPr lang="fr-CA"/>
              <a:t>Les fureteurs les plus connus</a:t>
            </a:r>
          </a:p>
        </p:txBody>
      </p:sp>
      <p:grpSp>
        <p:nvGrpSpPr>
          <p:cNvPr id="2055" name="Groupe 2054">
            <a:extLst>
              <a:ext uri="{FF2B5EF4-FFF2-40B4-BE49-F238E27FC236}">
                <a16:creationId xmlns:a16="http://schemas.microsoft.com/office/drawing/2014/main" id="{C747508E-F8E6-E2E7-CD95-DEC9317B9414}"/>
              </a:ext>
            </a:extLst>
          </p:cNvPr>
          <p:cNvGrpSpPr/>
          <p:nvPr/>
        </p:nvGrpSpPr>
        <p:grpSpPr>
          <a:xfrm>
            <a:off x="2006001" y="3488757"/>
            <a:ext cx="1850222" cy="892656"/>
            <a:chOff x="901451" y="2561955"/>
            <a:chExt cx="1850222" cy="892656"/>
          </a:xfrm>
        </p:grpSpPr>
        <p:pic>
          <p:nvPicPr>
            <p:cNvPr id="5" name="Picture 6" descr="http://www.proxidepan.com/wp-content/uploads/2009/06/500px-mozilla_firefox1.png">
              <a:extLst>
                <a:ext uri="{FF2B5EF4-FFF2-40B4-BE49-F238E27FC236}">
                  <a16:creationId xmlns:a16="http://schemas.microsoft.com/office/drawing/2014/main" id="{E88B3416-2456-73C3-3372-0AF83DC55563}"/>
                </a:ext>
              </a:extLst>
            </p:cNvPr>
            <p:cNvPicPr>
              <a:picLocks noChangeAspect="1" noChangeArrowheads="1"/>
            </p:cNvPicPr>
            <p:nvPr/>
          </p:nvPicPr>
          <p:blipFill>
            <a:blip r:embed="rId2" cstate="print"/>
            <a:srcRect/>
            <a:stretch>
              <a:fillRect/>
            </a:stretch>
          </p:blipFill>
          <p:spPr bwMode="auto">
            <a:xfrm>
              <a:off x="901451" y="2561955"/>
              <a:ext cx="920253" cy="892656"/>
            </a:xfrm>
            <a:prstGeom prst="rect">
              <a:avLst/>
            </a:prstGeom>
            <a:noFill/>
            <a:ln w="9525">
              <a:noFill/>
              <a:miter lim="800000"/>
              <a:headEnd/>
              <a:tailEnd/>
            </a:ln>
          </p:spPr>
        </p:pic>
        <p:sp>
          <p:nvSpPr>
            <p:cNvPr id="7" name="TextBox 11">
              <a:extLst>
                <a:ext uri="{FF2B5EF4-FFF2-40B4-BE49-F238E27FC236}">
                  <a16:creationId xmlns:a16="http://schemas.microsoft.com/office/drawing/2014/main" id="{FFBA86C9-EC15-195A-8DF5-D11A1E4CB390}"/>
                </a:ext>
              </a:extLst>
            </p:cNvPr>
            <p:cNvSpPr txBox="1">
              <a:spLocks noChangeArrowheads="1"/>
            </p:cNvSpPr>
            <p:nvPr/>
          </p:nvSpPr>
          <p:spPr bwMode="auto">
            <a:xfrm>
              <a:off x="1960751" y="2898525"/>
              <a:ext cx="790922" cy="338554"/>
            </a:xfrm>
            <a:prstGeom prst="rect">
              <a:avLst/>
            </a:prstGeom>
            <a:noFill/>
            <a:ln w="9525">
              <a:noFill/>
              <a:miter lim="800000"/>
              <a:headEnd/>
              <a:tailEnd/>
            </a:ln>
          </p:spPr>
          <p:txBody>
            <a:bodyPr wrap="none">
              <a:spAutoFit/>
            </a:bodyPr>
            <a:lstStyle/>
            <a:p>
              <a:r>
                <a:rPr lang="en-CA" sz="1600">
                  <a:latin typeface="Constantia" pitchFamily="18" charset="0"/>
                </a:rPr>
                <a:t>Firefox</a:t>
              </a:r>
            </a:p>
          </p:txBody>
        </p:sp>
      </p:grpSp>
      <p:grpSp>
        <p:nvGrpSpPr>
          <p:cNvPr id="31" name="Groupe 30">
            <a:extLst>
              <a:ext uri="{FF2B5EF4-FFF2-40B4-BE49-F238E27FC236}">
                <a16:creationId xmlns:a16="http://schemas.microsoft.com/office/drawing/2014/main" id="{FD889C3D-DA13-15E4-156F-862CD0EF31D9}"/>
              </a:ext>
            </a:extLst>
          </p:cNvPr>
          <p:cNvGrpSpPr/>
          <p:nvPr/>
        </p:nvGrpSpPr>
        <p:grpSpPr>
          <a:xfrm>
            <a:off x="2001819" y="1212376"/>
            <a:ext cx="1932041" cy="914763"/>
            <a:chOff x="879140" y="3607870"/>
            <a:chExt cx="1932041" cy="914763"/>
          </a:xfrm>
        </p:grpSpPr>
        <p:sp>
          <p:nvSpPr>
            <p:cNvPr id="8" name="TextBox 12">
              <a:extLst>
                <a:ext uri="{FF2B5EF4-FFF2-40B4-BE49-F238E27FC236}">
                  <a16:creationId xmlns:a16="http://schemas.microsoft.com/office/drawing/2014/main" id="{21C177EC-7E5E-303E-4ECC-841E71F0F91E}"/>
                </a:ext>
              </a:extLst>
            </p:cNvPr>
            <p:cNvSpPr txBox="1">
              <a:spLocks noChangeArrowheads="1"/>
            </p:cNvSpPr>
            <p:nvPr/>
          </p:nvSpPr>
          <p:spPr bwMode="auto">
            <a:xfrm>
              <a:off x="1912986" y="3957825"/>
              <a:ext cx="898195" cy="338554"/>
            </a:xfrm>
            <a:prstGeom prst="rect">
              <a:avLst/>
            </a:prstGeom>
            <a:noFill/>
            <a:ln w="9525">
              <a:noFill/>
              <a:miter lim="800000"/>
              <a:headEnd/>
              <a:tailEnd/>
            </a:ln>
          </p:spPr>
          <p:txBody>
            <a:bodyPr wrap="none">
              <a:spAutoFit/>
            </a:bodyPr>
            <a:lstStyle/>
            <a:p>
              <a:r>
                <a:rPr lang="en-CA" sz="1600">
                  <a:latin typeface="Constantia" pitchFamily="18" charset="0"/>
                </a:rPr>
                <a:t>Chrome</a:t>
              </a:r>
            </a:p>
          </p:txBody>
        </p:sp>
        <p:pic>
          <p:nvPicPr>
            <p:cNvPr id="14" name="Picture 4" descr="http://vignette1.wikia.nocookie.net/zelda/images/c/c1/Google_Chrome.png/revision/20120707222605">
              <a:extLst>
                <a:ext uri="{FF2B5EF4-FFF2-40B4-BE49-F238E27FC236}">
                  <a16:creationId xmlns:a16="http://schemas.microsoft.com/office/drawing/2014/main" id="{63E3C4CE-DB0E-2023-8BC6-69F625045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140" y="3607870"/>
              <a:ext cx="955239" cy="914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9" name="Groupe 2048">
            <a:extLst>
              <a:ext uri="{FF2B5EF4-FFF2-40B4-BE49-F238E27FC236}">
                <a16:creationId xmlns:a16="http://schemas.microsoft.com/office/drawing/2014/main" id="{D011EC76-2076-CFC5-8BA3-4DE68D424397}"/>
              </a:ext>
            </a:extLst>
          </p:cNvPr>
          <p:cNvGrpSpPr/>
          <p:nvPr/>
        </p:nvGrpSpPr>
        <p:grpSpPr>
          <a:xfrm>
            <a:off x="1967714" y="5591023"/>
            <a:ext cx="1774910" cy="862313"/>
            <a:chOff x="3761986" y="2610101"/>
            <a:chExt cx="1774910" cy="862313"/>
          </a:xfrm>
        </p:grpSpPr>
        <p:sp>
          <p:nvSpPr>
            <p:cNvPr id="10" name="TextBox 14">
              <a:extLst>
                <a:ext uri="{FF2B5EF4-FFF2-40B4-BE49-F238E27FC236}">
                  <a16:creationId xmlns:a16="http://schemas.microsoft.com/office/drawing/2014/main" id="{1F7BA5FD-788F-6F3A-42A2-D746BD581763}"/>
                </a:ext>
              </a:extLst>
            </p:cNvPr>
            <p:cNvSpPr txBox="1">
              <a:spLocks noChangeArrowheads="1"/>
            </p:cNvSpPr>
            <p:nvPr/>
          </p:nvSpPr>
          <p:spPr bwMode="auto">
            <a:xfrm>
              <a:off x="4801117" y="2898525"/>
              <a:ext cx="735779" cy="338554"/>
            </a:xfrm>
            <a:prstGeom prst="rect">
              <a:avLst/>
            </a:prstGeom>
            <a:noFill/>
            <a:ln w="9525">
              <a:noFill/>
              <a:miter lim="800000"/>
              <a:headEnd/>
              <a:tailEnd/>
            </a:ln>
          </p:spPr>
          <p:txBody>
            <a:bodyPr wrap="none">
              <a:spAutoFit/>
            </a:bodyPr>
            <a:lstStyle/>
            <a:p>
              <a:r>
                <a:rPr lang="en-CA" sz="1600">
                  <a:latin typeface="Constantia" pitchFamily="18" charset="0"/>
                </a:rPr>
                <a:t>Opéra</a:t>
              </a:r>
            </a:p>
          </p:txBody>
        </p:sp>
        <p:pic>
          <p:nvPicPr>
            <p:cNvPr id="16" name="Picture 10" descr="http://www.cloudave.com/wordpress/wp-content/uploads/HLIC/a81b560475647c248f71ba1f1bd19e5b.jpg">
              <a:extLst>
                <a:ext uri="{FF2B5EF4-FFF2-40B4-BE49-F238E27FC236}">
                  <a16:creationId xmlns:a16="http://schemas.microsoft.com/office/drawing/2014/main" id="{F6E9F941-1655-4416-50F3-A2737D0AA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1986" y="2610101"/>
              <a:ext cx="862313" cy="8623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e 2047">
            <a:extLst>
              <a:ext uri="{FF2B5EF4-FFF2-40B4-BE49-F238E27FC236}">
                <a16:creationId xmlns:a16="http://schemas.microsoft.com/office/drawing/2014/main" id="{3EF8FF5B-4BFE-80CB-5D5F-D58332795288}"/>
              </a:ext>
            </a:extLst>
          </p:cNvPr>
          <p:cNvGrpSpPr/>
          <p:nvPr/>
        </p:nvGrpSpPr>
        <p:grpSpPr>
          <a:xfrm>
            <a:off x="1970866" y="2259158"/>
            <a:ext cx="1746269" cy="1052938"/>
            <a:chOff x="3747633" y="3482001"/>
            <a:chExt cx="1746269" cy="1052938"/>
          </a:xfrm>
        </p:grpSpPr>
        <p:sp>
          <p:nvSpPr>
            <p:cNvPr id="11" name="TextBox 15">
              <a:extLst>
                <a:ext uri="{FF2B5EF4-FFF2-40B4-BE49-F238E27FC236}">
                  <a16:creationId xmlns:a16="http://schemas.microsoft.com/office/drawing/2014/main" id="{21FA0847-FA83-40C9-DB37-D6E4EA0A5C0D}"/>
                </a:ext>
              </a:extLst>
            </p:cNvPr>
            <p:cNvSpPr txBox="1">
              <a:spLocks noChangeArrowheads="1"/>
            </p:cNvSpPr>
            <p:nvPr/>
          </p:nvSpPr>
          <p:spPr bwMode="auto">
            <a:xfrm>
              <a:off x="4809099" y="3916962"/>
              <a:ext cx="684803" cy="338554"/>
            </a:xfrm>
            <a:prstGeom prst="rect">
              <a:avLst/>
            </a:prstGeom>
            <a:noFill/>
            <a:ln w="9525">
              <a:noFill/>
              <a:miter lim="800000"/>
              <a:headEnd/>
              <a:tailEnd/>
            </a:ln>
          </p:spPr>
          <p:txBody>
            <a:bodyPr wrap="none">
              <a:spAutoFit/>
            </a:bodyPr>
            <a:lstStyle/>
            <a:p>
              <a:r>
                <a:rPr lang="en-CA" sz="1600">
                  <a:latin typeface="Constantia" pitchFamily="18" charset="0"/>
                </a:rPr>
                <a:t>Safari</a:t>
              </a:r>
            </a:p>
          </p:txBody>
        </p:sp>
        <p:pic>
          <p:nvPicPr>
            <p:cNvPr id="17" name="Picture 14" descr="http://img3.wikia.nocookie.net/__cb20080628232816/spore/images/5/58/Safari_Logo.png">
              <a:extLst>
                <a:ext uri="{FF2B5EF4-FFF2-40B4-BE49-F238E27FC236}">
                  <a16:creationId xmlns:a16="http://schemas.microsoft.com/office/drawing/2014/main" id="{F4A72872-06BF-F571-7CAE-E8696FA81A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7633" y="3482001"/>
              <a:ext cx="1052938" cy="105293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9" name="Tableau 18">
            <a:extLst>
              <a:ext uri="{FF2B5EF4-FFF2-40B4-BE49-F238E27FC236}">
                <a16:creationId xmlns:a16="http://schemas.microsoft.com/office/drawing/2014/main" id="{47D5BB14-F68C-80F5-F32F-3F4C28B7FF38}"/>
              </a:ext>
            </a:extLst>
          </p:cNvPr>
          <p:cNvGraphicFramePr>
            <a:graphicFrameLocks noGrp="1"/>
          </p:cNvGraphicFramePr>
          <p:nvPr>
            <p:extLst>
              <p:ext uri="{D42A27DB-BD31-4B8C-83A1-F6EECF244321}">
                <p14:modId xmlns:p14="http://schemas.microsoft.com/office/powerpoint/2010/main" val="1700863434"/>
              </p:ext>
            </p:extLst>
          </p:nvPr>
        </p:nvGraphicFramePr>
        <p:xfrm>
          <a:off x="5910352" y="1251244"/>
          <a:ext cx="5568633" cy="4523250"/>
        </p:xfrm>
        <a:graphic>
          <a:graphicData uri="http://schemas.openxmlformats.org/drawingml/2006/table">
            <a:tbl>
              <a:tblPr/>
              <a:tblGrid>
                <a:gridCol w="1658142">
                  <a:extLst>
                    <a:ext uri="{9D8B030D-6E8A-4147-A177-3AD203B41FA5}">
                      <a16:colId xmlns:a16="http://schemas.microsoft.com/office/drawing/2014/main" val="3205853238"/>
                    </a:ext>
                  </a:extLst>
                </a:gridCol>
                <a:gridCol w="3910491">
                  <a:extLst>
                    <a:ext uri="{9D8B030D-6E8A-4147-A177-3AD203B41FA5}">
                      <a16:colId xmlns:a16="http://schemas.microsoft.com/office/drawing/2014/main" val="3180872619"/>
                    </a:ext>
                  </a:extLst>
                </a:gridCol>
              </a:tblGrid>
              <a:tr h="471420">
                <a:tc>
                  <a:txBody>
                    <a:bodyPr/>
                    <a:lstStyle/>
                    <a:p>
                      <a:pPr algn="l" fontAlgn="base"/>
                      <a:r>
                        <a:rPr lang="fr-CA" sz="1050" b="1">
                          <a:effectLst/>
                          <a:latin typeface="inherit"/>
                        </a:rPr>
                        <a:t>Browser</a:t>
                      </a:r>
                      <a:endParaRPr lang="fr-CA" sz="1050">
                        <a:effectLst/>
                      </a:endParaRPr>
                    </a:p>
                  </a:txBody>
                  <a:tcPr marL="134830" marR="134830" marT="67415" marB="67415" anchor="ctr">
                    <a:lnL>
                      <a:noFill/>
                    </a:lnL>
                    <a:lnR>
                      <a:noFill/>
                    </a:lnR>
                    <a:lnT>
                      <a:noFill/>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en-US" sz="1050" b="1">
                          <a:effectLst/>
                          <a:latin typeface="inherit"/>
                        </a:rPr>
                        <a:t>Percentage of Global Desktop Browser Market Share</a:t>
                      </a:r>
                      <a:endParaRPr lang="en-US" sz="1050">
                        <a:effectLst/>
                      </a:endParaRPr>
                    </a:p>
                  </a:txBody>
                  <a:tcPr marL="134830" marR="134830" marT="67415" marB="67415" anchor="ctr">
                    <a:lnL>
                      <a:noFill/>
                    </a:lnL>
                    <a:lnR>
                      <a:noFill/>
                    </a:lnR>
                    <a:lnT>
                      <a:noFill/>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2007221875"/>
                  </a:ext>
                </a:extLst>
              </a:tr>
              <a:tr h="405183">
                <a:tc>
                  <a:txBody>
                    <a:bodyPr/>
                    <a:lstStyle/>
                    <a:p>
                      <a:pPr algn="l" fontAlgn="base"/>
                      <a:r>
                        <a:rPr lang="fr-CA" sz="1050">
                          <a:effectLst/>
                        </a:rPr>
                        <a:t>Google Chrome</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fontAlgn="base"/>
                      <a:r>
                        <a:rPr lang="fr-CA" sz="1050">
                          <a:effectLst/>
                        </a:rPr>
                        <a:t>77.03%</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891833199"/>
                  </a:ext>
                </a:extLst>
              </a:tr>
              <a:tr h="405183">
                <a:tc>
                  <a:txBody>
                    <a:bodyPr/>
                    <a:lstStyle/>
                    <a:p>
                      <a:pPr algn="l" fontAlgn="base"/>
                      <a:r>
                        <a:rPr lang="fr-CA" sz="1050">
                          <a:effectLst/>
                        </a:rPr>
                        <a:t>Safari</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fr-CA" sz="1050">
                          <a:effectLst/>
                        </a:rPr>
                        <a:t>8.87%</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4057211120"/>
                  </a:ext>
                </a:extLst>
              </a:tr>
              <a:tr h="405183">
                <a:tc>
                  <a:txBody>
                    <a:bodyPr/>
                    <a:lstStyle/>
                    <a:p>
                      <a:pPr algn="l" fontAlgn="base"/>
                      <a:r>
                        <a:rPr lang="fr-CA" sz="1050">
                          <a:effectLst/>
                        </a:rPr>
                        <a:t>Mozilla Firefox</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fontAlgn="base"/>
                      <a:r>
                        <a:rPr lang="fr-CA" sz="1050">
                          <a:effectLst/>
                        </a:rPr>
                        <a:t>7.69%</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645015951"/>
                  </a:ext>
                </a:extLst>
              </a:tr>
              <a:tr h="405183">
                <a:tc>
                  <a:txBody>
                    <a:bodyPr/>
                    <a:lstStyle/>
                    <a:p>
                      <a:pPr algn="l" fontAlgn="base"/>
                      <a:r>
                        <a:rPr lang="fr-CA" sz="1050">
                          <a:effectLst/>
                        </a:rPr>
                        <a:t>Microsoft Edge</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fr-CA" sz="1050">
                          <a:effectLst/>
                        </a:rPr>
                        <a:t>5.83%</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2740986327"/>
                  </a:ext>
                </a:extLst>
              </a:tr>
              <a:tr h="405183">
                <a:tc>
                  <a:txBody>
                    <a:bodyPr/>
                    <a:lstStyle/>
                    <a:p>
                      <a:pPr algn="l" fontAlgn="base"/>
                      <a:r>
                        <a:rPr lang="fr-CA" sz="1050">
                          <a:effectLst/>
                        </a:rPr>
                        <a:t>Internet Explorer</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fontAlgn="base"/>
                      <a:r>
                        <a:rPr lang="fr-CA" sz="1050">
                          <a:effectLst/>
                        </a:rPr>
                        <a:t>2.15%</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4183439270"/>
                  </a:ext>
                </a:extLst>
              </a:tr>
              <a:tr h="405183">
                <a:tc>
                  <a:txBody>
                    <a:bodyPr/>
                    <a:lstStyle/>
                    <a:p>
                      <a:pPr algn="l" fontAlgn="base"/>
                      <a:r>
                        <a:rPr lang="fr-CA" sz="1050">
                          <a:effectLst/>
                        </a:rPr>
                        <a:t>Opera</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fr-CA" sz="1050">
                          <a:effectLst/>
                        </a:rPr>
                        <a:t>2.43%</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3134907214"/>
                  </a:ext>
                </a:extLst>
              </a:tr>
              <a:tr h="405183">
                <a:tc>
                  <a:txBody>
                    <a:bodyPr/>
                    <a:lstStyle/>
                    <a:p>
                      <a:pPr algn="l" fontAlgn="base"/>
                      <a:r>
                        <a:rPr lang="fr-CA" sz="1050">
                          <a:effectLst/>
                        </a:rPr>
                        <a:t>QQ</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fontAlgn="base"/>
                      <a:r>
                        <a:rPr lang="fr-CA" sz="1050">
                          <a:effectLst/>
                        </a:rPr>
                        <a:t>1.98%</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156478727"/>
                  </a:ext>
                </a:extLst>
              </a:tr>
              <a:tr h="405183">
                <a:tc>
                  <a:txBody>
                    <a:bodyPr/>
                    <a:lstStyle/>
                    <a:p>
                      <a:pPr algn="l" fontAlgn="base"/>
                      <a:r>
                        <a:rPr lang="fr-CA" sz="1050">
                          <a:effectLst/>
                        </a:rPr>
                        <a:t>Sogou Explorer</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fr-CA" sz="1050">
                          <a:effectLst/>
                        </a:rPr>
                        <a:t>1.76%</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3839564215"/>
                  </a:ext>
                </a:extLst>
              </a:tr>
              <a:tr h="405183">
                <a:tc>
                  <a:txBody>
                    <a:bodyPr/>
                    <a:lstStyle/>
                    <a:p>
                      <a:pPr algn="l" fontAlgn="base"/>
                      <a:r>
                        <a:rPr lang="fr-CA" sz="1050">
                          <a:effectLst/>
                        </a:rPr>
                        <a:t>Yandex</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fontAlgn="base"/>
                      <a:r>
                        <a:rPr lang="fr-CA" sz="1050">
                          <a:effectLst/>
                        </a:rPr>
                        <a:t>0.91%</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989657944"/>
                  </a:ext>
                </a:extLst>
              </a:tr>
              <a:tr h="405183">
                <a:tc>
                  <a:txBody>
                    <a:bodyPr/>
                    <a:lstStyle/>
                    <a:p>
                      <a:pPr algn="l" fontAlgn="base"/>
                      <a:r>
                        <a:rPr lang="fr-CA" sz="1050">
                          <a:effectLst/>
                        </a:rPr>
                        <a:t>Brave</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tc>
                  <a:txBody>
                    <a:bodyPr/>
                    <a:lstStyle/>
                    <a:p>
                      <a:pPr algn="l" fontAlgn="base"/>
                      <a:r>
                        <a:rPr lang="fr-CA" sz="1050">
                          <a:effectLst/>
                        </a:rPr>
                        <a:t>0.05%</a:t>
                      </a:r>
                    </a:p>
                  </a:txBody>
                  <a:tcPr marL="134830" marR="134830" marT="67415" marB="67415"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AFAFA"/>
                    </a:solidFill>
                  </a:tcPr>
                </a:tc>
                <a:extLst>
                  <a:ext uri="{0D108BD9-81ED-4DB2-BD59-A6C34878D82A}">
                    <a16:rowId xmlns:a16="http://schemas.microsoft.com/office/drawing/2014/main" val="1774284511"/>
                  </a:ext>
                </a:extLst>
              </a:tr>
            </a:tbl>
          </a:graphicData>
        </a:graphic>
      </p:graphicFrame>
      <p:pic>
        <p:nvPicPr>
          <p:cNvPr id="26" name="Image 25" descr="Une image contenant texte&#10;&#10;Description générée automatiquement">
            <a:extLst>
              <a:ext uri="{FF2B5EF4-FFF2-40B4-BE49-F238E27FC236}">
                <a16:creationId xmlns:a16="http://schemas.microsoft.com/office/drawing/2014/main" id="{62C7D521-F52F-A2E1-6A64-56CFF03C5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117" y="1306342"/>
            <a:ext cx="428266" cy="726829"/>
          </a:xfrm>
          <a:prstGeom prst="rect">
            <a:avLst/>
          </a:prstGeom>
        </p:spPr>
      </p:pic>
      <p:grpSp>
        <p:nvGrpSpPr>
          <p:cNvPr id="2053" name="Groupe 2052">
            <a:extLst>
              <a:ext uri="{FF2B5EF4-FFF2-40B4-BE49-F238E27FC236}">
                <a16:creationId xmlns:a16="http://schemas.microsoft.com/office/drawing/2014/main" id="{0E70EDC1-461A-0284-F99B-487C60E8FAF1}"/>
              </a:ext>
            </a:extLst>
          </p:cNvPr>
          <p:cNvGrpSpPr/>
          <p:nvPr/>
        </p:nvGrpSpPr>
        <p:grpSpPr>
          <a:xfrm>
            <a:off x="1928437" y="4484445"/>
            <a:ext cx="1771758" cy="990213"/>
            <a:chOff x="844735" y="1418483"/>
            <a:chExt cx="1771758" cy="990213"/>
          </a:xfrm>
        </p:grpSpPr>
        <p:sp>
          <p:nvSpPr>
            <p:cNvPr id="6" name="TextBox 10">
              <a:extLst>
                <a:ext uri="{FF2B5EF4-FFF2-40B4-BE49-F238E27FC236}">
                  <a16:creationId xmlns:a16="http://schemas.microsoft.com/office/drawing/2014/main" id="{CF9BD8E3-6042-D1BE-B531-B2431B29A95F}"/>
                </a:ext>
              </a:extLst>
            </p:cNvPr>
            <p:cNvSpPr txBox="1">
              <a:spLocks noChangeArrowheads="1"/>
            </p:cNvSpPr>
            <p:nvPr/>
          </p:nvSpPr>
          <p:spPr bwMode="auto">
            <a:xfrm>
              <a:off x="1999208" y="1839226"/>
              <a:ext cx="617285" cy="338554"/>
            </a:xfrm>
            <a:prstGeom prst="rect">
              <a:avLst/>
            </a:prstGeom>
            <a:noFill/>
            <a:ln w="9525">
              <a:noFill/>
              <a:miter lim="800000"/>
              <a:headEnd/>
              <a:tailEnd/>
            </a:ln>
          </p:spPr>
          <p:txBody>
            <a:bodyPr wrap="none">
              <a:spAutoFit/>
            </a:bodyPr>
            <a:lstStyle/>
            <a:p>
              <a:r>
                <a:rPr lang="en-CA" sz="1600">
                  <a:latin typeface="Constantia" pitchFamily="18" charset="0"/>
                </a:rPr>
                <a:t>Edge</a:t>
              </a:r>
            </a:p>
          </p:txBody>
        </p:sp>
        <p:pic>
          <p:nvPicPr>
            <p:cNvPr id="2054" name="Picture 6" descr="Ransomware targets Edge users | Malwarebytes Labs">
              <a:extLst>
                <a:ext uri="{FF2B5EF4-FFF2-40B4-BE49-F238E27FC236}">
                  <a16:creationId xmlns:a16="http://schemas.microsoft.com/office/drawing/2014/main" id="{C0237EA3-0A41-5C6C-F442-D55AD600A9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925" t="8602" r="25995" b="11711"/>
            <a:stretch/>
          </p:blipFill>
          <p:spPr bwMode="auto">
            <a:xfrm>
              <a:off x="844735" y="1418483"/>
              <a:ext cx="1044699" cy="990213"/>
            </a:xfrm>
            <a:prstGeom prst="rect">
              <a:avLst/>
            </a:prstGeom>
            <a:noFill/>
            <a:extLst>
              <a:ext uri="{909E8E84-426E-40DD-AFC4-6F175D3DCCD1}">
                <a14:hiddenFill xmlns:a14="http://schemas.microsoft.com/office/drawing/2010/main">
                  <a:solidFill>
                    <a:srgbClr val="FFFFFF"/>
                  </a:solidFill>
                </a14:hiddenFill>
              </a:ext>
            </a:extLst>
          </p:spPr>
        </p:pic>
      </p:grpSp>
      <p:sp>
        <p:nvSpPr>
          <p:cNvPr id="2057" name="ZoneTexte 2056">
            <a:hlinkClick r:id="rId8"/>
            <a:extLst>
              <a:ext uri="{FF2B5EF4-FFF2-40B4-BE49-F238E27FC236}">
                <a16:creationId xmlns:a16="http://schemas.microsoft.com/office/drawing/2014/main" id="{1CC921B5-8399-120F-E169-B283CFBCEDD3}"/>
              </a:ext>
            </a:extLst>
          </p:cNvPr>
          <p:cNvSpPr txBox="1"/>
          <p:nvPr/>
        </p:nvSpPr>
        <p:spPr>
          <a:xfrm>
            <a:off x="5910352" y="6022179"/>
            <a:ext cx="4401141" cy="369332"/>
          </a:xfrm>
          <a:prstGeom prst="rect">
            <a:avLst/>
          </a:prstGeom>
          <a:noFill/>
        </p:spPr>
        <p:txBody>
          <a:bodyPr wrap="square">
            <a:spAutoFit/>
          </a:bodyPr>
          <a:lstStyle/>
          <a:p>
            <a:r>
              <a:rPr lang="fr-CA">
                <a:solidFill>
                  <a:srgbClr val="00B0F0"/>
                </a:solidFill>
              </a:rPr>
              <a:t>https://kinsta.com/browser-market-share/</a:t>
            </a:r>
          </a:p>
        </p:txBody>
      </p:sp>
    </p:spTree>
    <p:extLst>
      <p:ext uri="{BB962C8B-B14F-4D97-AF65-F5344CB8AC3E}">
        <p14:creationId xmlns:p14="http://schemas.microsoft.com/office/powerpoint/2010/main" val="3990837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232021C-8F9D-1C27-3BFB-A3EA78F6E05C}"/>
              </a:ext>
            </a:extLst>
          </p:cNvPr>
          <p:cNvSpPr>
            <a:spLocks noGrp="1"/>
          </p:cNvSpPr>
          <p:nvPr>
            <p:ph type="title"/>
          </p:nvPr>
        </p:nvSpPr>
        <p:spPr>
          <a:xfrm>
            <a:off x="1485900" y="389199"/>
            <a:ext cx="8229600" cy="1143000"/>
          </a:xfrm>
        </p:spPr>
        <p:txBody>
          <a:bodyPr/>
          <a:lstStyle/>
          <a:p>
            <a:pPr algn="ctr"/>
            <a:r>
              <a:rPr lang="en-CA"/>
              <a:t>Une minute de silence SVP</a:t>
            </a:r>
            <a:endParaRPr lang="fr-CA"/>
          </a:p>
        </p:txBody>
      </p:sp>
      <p:pic>
        <p:nvPicPr>
          <p:cNvPr id="5" name="Picture 2" descr="http://www.dnnsoftware.com/Portals/0/Blog/Files/3/3275/Windows-Live-Writer-Embracing_3BD6-rip_2.jpg">
            <a:hlinkClick r:id="rId2"/>
            <a:extLst>
              <a:ext uri="{FF2B5EF4-FFF2-40B4-BE49-F238E27FC236}">
                <a16:creationId xmlns:a16="http://schemas.microsoft.com/office/drawing/2014/main" id="{453EF4F1-5C28-D1E0-CDB7-B522AF609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302" y="1743462"/>
            <a:ext cx="4464496" cy="44644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mg1.wikia.nocookie.net/__cb20121221232621/logopedia/images/d/d0/IE6.png">
            <a:extLst>
              <a:ext uri="{FF2B5EF4-FFF2-40B4-BE49-F238E27FC236}">
                <a16:creationId xmlns:a16="http://schemas.microsoft.com/office/drawing/2014/main" id="{E10B73BF-1D46-7301-A9C0-6721554EC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563" y="4073980"/>
            <a:ext cx="1263974" cy="126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286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D0010B1D-2000-4AF9-8D10-EC279EF2BFDB}"/>
              </a:ext>
            </a:extLst>
          </p:cNvPr>
          <p:cNvSpPr>
            <a:spLocks noGrp="1"/>
          </p:cNvSpPr>
          <p:nvPr>
            <p:ph type="title"/>
          </p:nvPr>
        </p:nvSpPr>
        <p:spPr>
          <a:xfrm>
            <a:off x="1956816" y="273843"/>
            <a:ext cx="9396984" cy="1325563"/>
          </a:xfrm>
        </p:spPr>
        <p:txBody>
          <a:bodyPr/>
          <a:lstStyle/>
          <a:p>
            <a:r>
              <a:rPr lang="fr-CA" b="1"/>
              <a:t>Document HTML</a:t>
            </a:r>
          </a:p>
        </p:txBody>
      </p:sp>
      <p:pic>
        <p:nvPicPr>
          <p:cNvPr id="5" name="Picture 2">
            <a:extLst>
              <a:ext uri="{FF2B5EF4-FFF2-40B4-BE49-F238E27FC236}">
                <a16:creationId xmlns:a16="http://schemas.microsoft.com/office/drawing/2014/main" id="{6700360F-C994-4C26-A0A4-AC72A9E2A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E2599236-64C3-415E-B3BD-F39A4B3F61EC}"/>
              </a:ext>
            </a:extLst>
          </p:cNvPr>
          <p:cNvSpPr txBox="1"/>
          <p:nvPr/>
        </p:nvSpPr>
        <p:spPr>
          <a:xfrm>
            <a:off x="957072" y="2671375"/>
            <a:ext cx="3870960" cy="2246769"/>
          </a:xfrm>
          <a:prstGeom prst="rect">
            <a:avLst/>
          </a:prstGeom>
          <a:noFill/>
        </p:spPr>
        <p:txBody>
          <a:bodyPr wrap="square">
            <a:spAutoFit/>
          </a:bodyPr>
          <a:lstStyle/>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DOCTYPE</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 lang="en"</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  &lt;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meta</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charset</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"UTF-8"</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r>
              <a:rPr lang="fr-CA" sz="1400" noProof="1">
                <a:solidFill>
                  <a:srgbClr val="D4D4D4"/>
                </a:solidFill>
                <a:latin typeface="Consolas" panose="020B0609020204030204" pitchFamily="49" charset="0"/>
              </a:rPr>
              <a:t>Titre du document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  &lt;/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  &lt;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a:solidFill>
                  <a:srgbClr val="6A9955"/>
                </a:solidFill>
                <a:effectLst/>
                <a:latin typeface="Consolas" panose="020B0609020204030204" pitchFamily="49" charset="0"/>
              </a:rPr>
              <a:t>&lt;!-- Contenu du document --&gt;</a:t>
            </a:r>
            <a:endParaRPr lang="fr-CA" sz="1400" b="0">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  &lt;/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p:txBody>
      </p:sp>
      <p:sp>
        <p:nvSpPr>
          <p:cNvPr id="8" name="ZoneTexte 7">
            <a:extLst>
              <a:ext uri="{FF2B5EF4-FFF2-40B4-BE49-F238E27FC236}">
                <a16:creationId xmlns:a16="http://schemas.microsoft.com/office/drawing/2014/main" id="{DDC38D63-44F6-4B15-87F7-5A3ECF22EAB0}"/>
              </a:ext>
            </a:extLst>
          </p:cNvPr>
          <p:cNvSpPr txBox="1"/>
          <p:nvPr/>
        </p:nvSpPr>
        <p:spPr>
          <a:xfrm>
            <a:off x="989124" y="2133604"/>
            <a:ext cx="1959767" cy="369332"/>
          </a:xfrm>
          <a:prstGeom prst="rect">
            <a:avLst/>
          </a:prstGeom>
          <a:noFill/>
        </p:spPr>
        <p:txBody>
          <a:bodyPr wrap="none" rtlCol="0">
            <a:spAutoFit/>
          </a:bodyPr>
          <a:lstStyle/>
          <a:p>
            <a:r>
              <a:rPr lang="fr-CA"/>
              <a:t>Version simplifiée :</a:t>
            </a:r>
          </a:p>
        </p:txBody>
      </p:sp>
      <p:sp>
        <p:nvSpPr>
          <p:cNvPr id="9" name="ZoneTexte 8">
            <a:extLst>
              <a:ext uri="{FF2B5EF4-FFF2-40B4-BE49-F238E27FC236}">
                <a16:creationId xmlns:a16="http://schemas.microsoft.com/office/drawing/2014/main" id="{D9B8D694-1A41-4766-A529-C95CFE890337}"/>
              </a:ext>
            </a:extLst>
          </p:cNvPr>
          <p:cNvSpPr txBox="1"/>
          <p:nvPr/>
        </p:nvSpPr>
        <p:spPr>
          <a:xfrm>
            <a:off x="5309616" y="2650567"/>
            <a:ext cx="6762942" cy="369332"/>
          </a:xfrm>
          <a:prstGeom prst="rect">
            <a:avLst/>
          </a:prstGeom>
          <a:noFill/>
        </p:spPr>
        <p:txBody>
          <a:bodyPr wrap="none" rtlCol="0">
            <a:spAutoFit/>
          </a:bodyPr>
          <a:lstStyle/>
          <a:p>
            <a:r>
              <a:rPr lang="fr-CA"/>
              <a:t>Indique que le document respecte la syntaxe du HTML Living Standard</a:t>
            </a:r>
          </a:p>
        </p:txBody>
      </p:sp>
      <p:sp>
        <p:nvSpPr>
          <p:cNvPr id="10" name="ZoneTexte 9">
            <a:extLst>
              <a:ext uri="{FF2B5EF4-FFF2-40B4-BE49-F238E27FC236}">
                <a16:creationId xmlns:a16="http://schemas.microsoft.com/office/drawing/2014/main" id="{9C1E6C00-EDA5-4A36-A3D8-76F5D870AA11}"/>
              </a:ext>
            </a:extLst>
          </p:cNvPr>
          <p:cNvSpPr txBox="1"/>
          <p:nvPr/>
        </p:nvSpPr>
        <p:spPr>
          <a:xfrm>
            <a:off x="5309616" y="3296005"/>
            <a:ext cx="6887591" cy="369332"/>
          </a:xfrm>
          <a:prstGeom prst="rect">
            <a:avLst/>
          </a:prstGeom>
          <a:noFill/>
        </p:spPr>
        <p:txBody>
          <a:bodyPr wrap="none" rtlCol="0">
            <a:spAutoFit/>
          </a:bodyPr>
          <a:lstStyle/>
          <a:p>
            <a:r>
              <a:rPr lang="fr-CA" noProof="1"/>
              <a:t>Indique que le jeux de caractères est </a:t>
            </a:r>
            <a:r>
              <a:rPr lang="fr-CA" sz="1400" i="1" noProof="1"/>
              <a:t>Unicode Transformation Format </a:t>
            </a:r>
            <a:r>
              <a:rPr lang="fr-CA" noProof="1"/>
              <a:t>sur 8 bits</a:t>
            </a:r>
          </a:p>
        </p:txBody>
      </p:sp>
      <p:cxnSp>
        <p:nvCxnSpPr>
          <p:cNvPr id="12" name="Connecteur droit avec flèche 11">
            <a:extLst>
              <a:ext uri="{FF2B5EF4-FFF2-40B4-BE49-F238E27FC236}">
                <a16:creationId xmlns:a16="http://schemas.microsoft.com/office/drawing/2014/main" id="{A949662E-F24D-4416-9A4D-D3AB9A517FC1}"/>
              </a:ext>
            </a:extLst>
          </p:cNvPr>
          <p:cNvCxnSpPr>
            <a:cxnSpLocks/>
          </p:cNvCxnSpPr>
          <p:nvPr/>
        </p:nvCxnSpPr>
        <p:spPr>
          <a:xfrm>
            <a:off x="2584704" y="2835233"/>
            <a:ext cx="2724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D484142-F4E8-4550-9B66-5AC12D405713}"/>
              </a:ext>
            </a:extLst>
          </p:cNvPr>
          <p:cNvCxnSpPr>
            <a:cxnSpLocks/>
          </p:cNvCxnSpPr>
          <p:nvPr/>
        </p:nvCxnSpPr>
        <p:spPr>
          <a:xfrm>
            <a:off x="3657600" y="3475168"/>
            <a:ext cx="1652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A6424616-1B11-4F78-BE36-455E686B84AB}"/>
              </a:ext>
            </a:extLst>
          </p:cNvPr>
          <p:cNvSpPr txBox="1"/>
          <p:nvPr/>
        </p:nvSpPr>
        <p:spPr>
          <a:xfrm>
            <a:off x="989124" y="5200190"/>
            <a:ext cx="5752497" cy="923330"/>
          </a:xfrm>
          <a:prstGeom prst="rect">
            <a:avLst/>
          </a:prstGeom>
          <a:noFill/>
        </p:spPr>
        <p:txBody>
          <a:bodyPr wrap="square" rtlCol="0">
            <a:spAutoFit/>
          </a:bodyPr>
          <a:lstStyle/>
          <a:p>
            <a:r>
              <a:rPr lang="fr-CA">
                <a:solidFill>
                  <a:srgbClr val="00B0F0"/>
                </a:solidFill>
              </a:rPr>
              <a:t>Pour plus de lisibilité, il est important d’indenter le code html en fonction de l’imbrication des éléments. Il est recommandé d’employer deux espaces les retraits.</a:t>
            </a:r>
          </a:p>
        </p:txBody>
      </p:sp>
      <p:sp>
        <p:nvSpPr>
          <p:cNvPr id="11" name="ZoneTexte 10">
            <a:extLst>
              <a:ext uri="{FF2B5EF4-FFF2-40B4-BE49-F238E27FC236}">
                <a16:creationId xmlns:a16="http://schemas.microsoft.com/office/drawing/2014/main" id="{22C68CC3-909B-4361-B948-93FAA8E2A09B}"/>
              </a:ext>
            </a:extLst>
          </p:cNvPr>
          <p:cNvSpPr txBox="1"/>
          <p:nvPr/>
        </p:nvSpPr>
        <p:spPr>
          <a:xfrm>
            <a:off x="5309616" y="3610149"/>
            <a:ext cx="5409943" cy="369332"/>
          </a:xfrm>
          <a:prstGeom prst="rect">
            <a:avLst/>
          </a:prstGeom>
          <a:noFill/>
        </p:spPr>
        <p:txBody>
          <a:bodyPr wrap="none" rtlCol="0">
            <a:spAutoFit/>
          </a:bodyPr>
          <a:lstStyle/>
          <a:p>
            <a:r>
              <a:rPr lang="fr-CA" noProof="1"/>
              <a:t>Indique le titre de la page web (onglet dans le fureteur)</a:t>
            </a:r>
          </a:p>
        </p:txBody>
      </p:sp>
      <p:cxnSp>
        <p:nvCxnSpPr>
          <p:cNvPr id="13" name="Connecteur droit avec flèche 12">
            <a:extLst>
              <a:ext uri="{FF2B5EF4-FFF2-40B4-BE49-F238E27FC236}">
                <a16:creationId xmlns:a16="http://schemas.microsoft.com/office/drawing/2014/main" id="{75E8CA45-94D6-4F34-A767-B878853FEE10}"/>
              </a:ext>
            </a:extLst>
          </p:cNvPr>
          <p:cNvCxnSpPr>
            <a:cxnSpLocks/>
            <a:endCxn id="11" idx="1"/>
          </p:cNvCxnSpPr>
          <p:nvPr/>
        </p:nvCxnSpPr>
        <p:spPr>
          <a:xfrm>
            <a:off x="4631267" y="3708117"/>
            <a:ext cx="678349" cy="8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B493E42-E1BC-4D68-A61F-F820A7F4FA03}"/>
              </a:ext>
            </a:extLst>
          </p:cNvPr>
          <p:cNvSpPr txBox="1"/>
          <p:nvPr/>
        </p:nvSpPr>
        <p:spPr>
          <a:xfrm>
            <a:off x="5309616" y="2991194"/>
            <a:ext cx="4519186" cy="369332"/>
          </a:xfrm>
          <a:prstGeom prst="rect">
            <a:avLst/>
          </a:prstGeom>
          <a:noFill/>
        </p:spPr>
        <p:txBody>
          <a:bodyPr wrap="none" rtlCol="0">
            <a:spAutoFit/>
          </a:bodyPr>
          <a:lstStyle/>
          <a:p>
            <a:r>
              <a:rPr lang="fr-CA" noProof="1"/>
              <a:t>Indique la langue (localisation) de la page web</a:t>
            </a:r>
          </a:p>
        </p:txBody>
      </p:sp>
      <p:cxnSp>
        <p:nvCxnSpPr>
          <p:cNvPr id="17" name="Connecteur droit avec flèche 16">
            <a:extLst>
              <a:ext uri="{FF2B5EF4-FFF2-40B4-BE49-F238E27FC236}">
                <a16:creationId xmlns:a16="http://schemas.microsoft.com/office/drawing/2014/main" id="{FBDC9843-5896-4AD3-8855-B1C1AEA1EE04}"/>
              </a:ext>
            </a:extLst>
          </p:cNvPr>
          <p:cNvCxnSpPr>
            <a:cxnSpLocks/>
          </p:cNvCxnSpPr>
          <p:nvPr/>
        </p:nvCxnSpPr>
        <p:spPr>
          <a:xfrm>
            <a:off x="2658533" y="3035994"/>
            <a:ext cx="2651083" cy="13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84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4FD232DD-52AD-4406-9530-B11AAC365254}"/>
              </a:ext>
            </a:extLst>
          </p:cNvPr>
          <p:cNvSpPr>
            <a:spLocks noGrp="1"/>
          </p:cNvSpPr>
          <p:nvPr>
            <p:ph type="title"/>
          </p:nvPr>
        </p:nvSpPr>
        <p:spPr>
          <a:xfrm>
            <a:off x="1956816" y="273843"/>
            <a:ext cx="9396984" cy="1325563"/>
          </a:xfrm>
        </p:spPr>
        <p:txBody>
          <a:bodyPr/>
          <a:lstStyle/>
          <a:p>
            <a:r>
              <a:rPr lang="fr-CA" b="1"/>
              <a:t>Document HTML</a:t>
            </a:r>
          </a:p>
        </p:txBody>
      </p:sp>
      <p:pic>
        <p:nvPicPr>
          <p:cNvPr id="7" name="Picture 2">
            <a:extLst>
              <a:ext uri="{FF2B5EF4-FFF2-40B4-BE49-F238E27FC236}">
                <a16:creationId xmlns:a16="http://schemas.microsoft.com/office/drawing/2014/main" id="{9BCCBBA5-1FB4-4EF5-AEA3-C473A107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 en angle 18">
            <a:extLst>
              <a:ext uri="{FF2B5EF4-FFF2-40B4-BE49-F238E27FC236}">
                <a16:creationId xmlns:a16="http://schemas.microsoft.com/office/drawing/2014/main" id="{D0908940-4B89-4328-8EC5-11C8BF947DFA}"/>
              </a:ext>
            </a:extLst>
          </p:cNvPr>
          <p:cNvCxnSpPr>
            <a:cxnSpLocks/>
            <a:stCxn id="5" idx="3"/>
            <a:endCxn id="12" idx="1"/>
          </p:cNvCxnSpPr>
          <p:nvPr/>
        </p:nvCxnSpPr>
        <p:spPr>
          <a:xfrm flipV="1">
            <a:off x="6939199" y="3995450"/>
            <a:ext cx="562898" cy="255336"/>
          </a:xfrm>
          <a:prstGeom prst="bentConnector3">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0741F477-117D-0ED2-6AE9-C2A1B6354DF1}"/>
              </a:ext>
            </a:extLst>
          </p:cNvPr>
          <p:cNvSpPr txBox="1"/>
          <p:nvPr/>
        </p:nvSpPr>
        <p:spPr>
          <a:xfrm>
            <a:off x="844561" y="2265627"/>
            <a:ext cx="6094638" cy="3970318"/>
          </a:xfrm>
          <a:prstGeom prst="rect">
            <a:avLst/>
          </a:prstGeom>
          <a:solidFill>
            <a:schemeClr val="tx1">
              <a:lumMod val="85000"/>
              <a:lumOff val="15000"/>
            </a:schemeClr>
          </a:solidFill>
        </p:spPr>
        <p:txBody>
          <a:bodyPr wrap="square">
            <a:spAutoFit/>
          </a:bodyPr>
          <a:lstStyle/>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DOCTYPE</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lang</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"en"</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meta</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charset</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"UTF-8"</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Document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header</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style</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"background-color: cyan"</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h4</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Entête de la page</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h4</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style</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"background-color: lightgray; height: 300px"</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h2</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Contenu de la page</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h2</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footer</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style</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"background-color: lightgreen"</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h4</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Pied de page</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h4</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footer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p:txBody>
      </p:sp>
      <p:pic>
        <p:nvPicPr>
          <p:cNvPr id="12" name="Image 11">
            <a:extLst>
              <a:ext uri="{FF2B5EF4-FFF2-40B4-BE49-F238E27FC236}">
                <a16:creationId xmlns:a16="http://schemas.microsoft.com/office/drawing/2014/main" id="{59D8AA24-81BF-1E85-F2BF-17E57D5CC21F}"/>
              </a:ext>
            </a:extLst>
          </p:cNvPr>
          <p:cNvPicPr>
            <a:picLocks noChangeAspect="1"/>
          </p:cNvPicPr>
          <p:nvPr/>
        </p:nvPicPr>
        <p:blipFill>
          <a:blip r:embed="rId3"/>
          <a:stretch>
            <a:fillRect/>
          </a:stretch>
        </p:blipFill>
        <p:spPr>
          <a:xfrm>
            <a:off x="7502097" y="1701850"/>
            <a:ext cx="4174419" cy="4587200"/>
          </a:xfrm>
          <a:prstGeom prst="rect">
            <a:avLst/>
          </a:prstGeom>
        </p:spPr>
      </p:pic>
    </p:spTree>
    <p:extLst>
      <p:ext uri="{BB962C8B-B14F-4D97-AF65-F5344CB8AC3E}">
        <p14:creationId xmlns:p14="http://schemas.microsoft.com/office/powerpoint/2010/main" val="395992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hlinkClick r:id="rId3"/>
            <a:extLst>
              <a:ext uri="{FF2B5EF4-FFF2-40B4-BE49-F238E27FC236}">
                <a16:creationId xmlns:a16="http://schemas.microsoft.com/office/drawing/2014/main" id="{B665812B-5887-4DAF-A3F4-C0EB9DBCCCD7}"/>
              </a:ext>
            </a:extLst>
          </p:cNvPr>
          <p:cNvPicPr>
            <a:picLocks noChangeAspect="1"/>
          </p:cNvPicPr>
          <p:nvPr/>
        </p:nvPicPr>
        <p:blipFill>
          <a:blip r:embed="rId4"/>
          <a:stretch>
            <a:fillRect/>
          </a:stretch>
        </p:blipFill>
        <p:spPr>
          <a:xfrm>
            <a:off x="2064842" y="1306010"/>
            <a:ext cx="4099915" cy="586791"/>
          </a:xfrm>
          <a:prstGeom prst="rect">
            <a:avLst/>
          </a:prstGeom>
        </p:spPr>
      </p:pic>
      <p:sp>
        <p:nvSpPr>
          <p:cNvPr id="6" name="Titre 1">
            <a:extLst>
              <a:ext uri="{FF2B5EF4-FFF2-40B4-BE49-F238E27FC236}">
                <a16:creationId xmlns:a16="http://schemas.microsoft.com/office/drawing/2014/main" id="{02B42CF3-EB16-4455-A1B1-0A7E7A968D0B}"/>
              </a:ext>
            </a:extLst>
          </p:cNvPr>
          <p:cNvSpPr>
            <a:spLocks noGrp="1"/>
          </p:cNvSpPr>
          <p:nvPr>
            <p:ph type="title"/>
          </p:nvPr>
        </p:nvSpPr>
        <p:spPr>
          <a:xfrm>
            <a:off x="1956816" y="273843"/>
            <a:ext cx="9396984" cy="1325563"/>
          </a:xfrm>
        </p:spPr>
        <p:txBody>
          <a:bodyPr/>
          <a:lstStyle/>
          <a:p>
            <a:r>
              <a:rPr lang="fr-CA" b="1"/>
              <a:t>Validation syntaxique par la W3C</a:t>
            </a:r>
          </a:p>
        </p:txBody>
      </p:sp>
      <p:pic>
        <p:nvPicPr>
          <p:cNvPr id="7" name="Picture 2">
            <a:extLst>
              <a:ext uri="{FF2B5EF4-FFF2-40B4-BE49-F238E27FC236}">
                <a16:creationId xmlns:a16="http://schemas.microsoft.com/office/drawing/2014/main" id="{D48A02BB-0CF4-4833-A32C-1EE98CA89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texte&#10;&#10;Description générée automatiquement">
            <a:extLst>
              <a:ext uri="{FF2B5EF4-FFF2-40B4-BE49-F238E27FC236}">
                <a16:creationId xmlns:a16="http://schemas.microsoft.com/office/drawing/2014/main" id="{B5E92163-FD8D-4510-A5BC-199F053BEB3C}"/>
              </a:ext>
            </a:extLst>
          </p:cNvPr>
          <p:cNvPicPr>
            <a:picLocks noChangeAspect="1"/>
          </p:cNvPicPr>
          <p:nvPr/>
        </p:nvPicPr>
        <p:blipFill>
          <a:blip r:embed="rId6"/>
          <a:stretch>
            <a:fillRect/>
          </a:stretch>
        </p:blipFill>
        <p:spPr>
          <a:xfrm>
            <a:off x="6568440" y="2307126"/>
            <a:ext cx="5373170" cy="4361750"/>
          </a:xfrm>
          <a:prstGeom prst="rect">
            <a:avLst/>
          </a:prstGeom>
        </p:spPr>
      </p:pic>
      <p:sp>
        <p:nvSpPr>
          <p:cNvPr id="11" name="ZoneTexte 10">
            <a:hlinkClick r:id="rId3"/>
            <a:extLst>
              <a:ext uri="{FF2B5EF4-FFF2-40B4-BE49-F238E27FC236}">
                <a16:creationId xmlns:a16="http://schemas.microsoft.com/office/drawing/2014/main" id="{42A1E165-8A17-4462-92D0-AE1ABDDF0F78}"/>
              </a:ext>
            </a:extLst>
          </p:cNvPr>
          <p:cNvSpPr txBox="1"/>
          <p:nvPr/>
        </p:nvSpPr>
        <p:spPr>
          <a:xfrm>
            <a:off x="6655308" y="1414739"/>
            <a:ext cx="3250692" cy="369332"/>
          </a:xfrm>
          <a:prstGeom prst="rect">
            <a:avLst/>
          </a:prstGeom>
          <a:noFill/>
        </p:spPr>
        <p:txBody>
          <a:bodyPr wrap="square">
            <a:spAutoFit/>
          </a:bodyPr>
          <a:lstStyle/>
          <a:p>
            <a:r>
              <a:rPr lang="fr-CA"/>
              <a:t>https://validator.w3.org/</a:t>
            </a:r>
          </a:p>
        </p:txBody>
      </p:sp>
      <p:pic>
        <p:nvPicPr>
          <p:cNvPr id="13" name="Image 12" descr="Une image contenant texte&#10;&#10;Description générée automatiquement">
            <a:extLst>
              <a:ext uri="{FF2B5EF4-FFF2-40B4-BE49-F238E27FC236}">
                <a16:creationId xmlns:a16="http://schemas.microsoft.com/office/drawing/2014/main" id="{6CFD206A-EF74-497F-A504-8DD0DA5B6B4D}"/>
              </a:ext>
            </a:extLst>
          </p:cNvPr>
          <p:cNvPicPr>
            <a:picLocks noChangeAspect="1"/>
          </p:cNvPicPr>
          <p:nvPr/>
        </p:nvPicPr>
        <p:blipFill>
          <a:blip r:embed="rId7"/>
          <a:stretch>
            <a:fillRect/>
          </a:stretch>
        </p:blipFill>
        <p:spPr>
          <a:xfrm>
            <a:off x="1397726" y="2294064"/>
            <a:ext cx="4280244" cy="3892184"/>
          </a:xfrm>
          <a:prstGeom prst="rect">
            <a:avLst/>
          </a:prstGeom>
        </p:spPr>
      </p:pic>
    </p:spTree>
    <p:extLst>
      <p:ext uri="{BB962C8B-B14F-4D97-AF65-F5344CB8AC3E}">
        <p14:creationId xmlns:p14="http://schemas.microsoft.com/office/powerpoint/2010/main" val="2410993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D0E420CC-D015-42F4-A97B-CCC2030B0F53}"/>
              </a:ext>
            </a:extLst>
          </p:cNvPr>
          <p:cNvSpPr>
            <a:spLocks noGrp="1"/>
          </p:cNvSpPr>
          <p:nvPr>
            <p:ph type="title"/>
          </p:nvPr>
        </p:nvSpPr>
        <p:spPr>
          <a:xfrm>
            <a:off x="1956816" y="273843"/>
            <a:ext cx="9396984" cy="1325563"/>
          </a:xfrm>
        </p:spPr>
        <p:txBody>
          <a:bodyPr/>
          <a:lstStyle/>
          <a:p>
            <a:r>
              <a:rPr lang="fr-CA" b="1"/>
              <a:t>Notions d’éléments html</a:t>
            </a:r>
          </a:p>
        </p:txBody>
      </p:sp>
      <p:pic>
        <p:nvPicPr>
          <p:cNvPr id="5" name="Picture 2">
            <a:extLst>
              <a:ext uri="{FF2B5EF4-FFF2-40B4-BE49-F238E27FC236}">
                <a16:creationId xmlns:a16="http://schemas.microsoft.com/office/drawing/2014/main" id="{4F1FEA68-F90A-4B9D-B753-BC9FDA6CE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35F7A49B-6DFE-4855-8E63-602AD2E8C3AA}"/>
              </a:ext>
            </a:extLst>
          </p:cNvPr>
          <p:cNvSpPr txBox="1"/>
          <p:nvPr/>
        </p:nvSpPr>
        <p:spPr>
          <a:xfrm>
            <a:off x="1956816" y="2840736"/>
            <a:ext cx="9272016" cy="3693319"/>
          </a:xfrm>
          <a:prstGeom prst="rect">
            <a:avLst/>
          </a:prstGeom>
          <a:noFill/>
        </p:spPr>
        <p:txBody>
          <a:bodyPr wrap="square" rtlCol="0">
            <a:spAutoFit/>
          </a:bodyPr>
          <a:lstStyle/>
          <a:p>
            <a:r>
              <a:rPr lang="fr-CA"/>
              <a:t>Balise de contenu :</a:t>
            </a:r>
          </a:p>
          <a:p>
            <a:r>
              <a:rPr lang="fr-CA"/>
              <a:t>	&lt;balise&gt; contenu &lt;/balise&gt;</a:t>
            </a:r>
          </a:p>
          <a:p>
            <a:endParaRPr lang="fr-CA"/>
          </a:p>
          <a:p>
            <a:endParaRPr lang="fr-CA"/>
          </a:p>
          <a:p>
            <a:endParaRPr lang="fr-CA"/>
          </a:p>
          <a:p>
            <a:r>
              <a:rPr lang="fr-CA"/>
              <a:t>Balise auto fermante : </a:t>
            </a:r>
          </a:p>
          <a:p>
            <a:r>
              <a:rPr lang="fr-CA"/>
              <a:t>	&lt;balise /&gt; XHTML</a:t>
            </a:r>
          </a:p>
          <a:p>
            <a:r>
              <a:rPr lang="fr-CA"/>
              <a:t>	&lt;balise&gt;    HTML 5</a:t>
            </a:r>
          </a:p>
          <a:p>
            <a:endParaRPr lang="fr-CA"/>
          </a:p>
          <a:p>
            <a:r>
              <a:rPr lang="fr-CA"/>
              <a:t>	note: </a:t>
            </a:r>
          </a:p>
          <a:p>
            <a:r>
              <a:rPr lang="fr-CA"/>
              <a:t>	- aussi appelé élément vide,</a:t>
            </a:r>
          </a:p>
          <a:p>
            <a:r>
              <a:rPr lang="fr-CA"/>
              <a:t>	- bien que la forme &lt;balise /&gt; est permise elle n’est pas recommandée depuis HTML 5</a:t>
            </a:r>
          </a:p>
          <a:p>
            <a:endParaRPr lang="fr-CA"/>
          </a:p>
        </p:txBody>
      </p:sp>
      <p:pic>
        <p:nvPicPr>
          <p:cNvPr id="1026" name="Picture 2">
            <a:hlinkClick r:id="rId4"/>
            <a:extLst>
              <a:ext uri="{FF2B5EF4-FFF2-40B4-BE49-F238E27FC236}">
                <a16:creationId xmlns:a16="http://schemas.microsoft.com/office/drawing/2014/main" id="{75FB176C-7292-405F-992B-54CB3CDE2D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509" y="2840736"/>
            <a:ext cx="4501323" cy="139809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0DAF595F-2840-419E-A219-1DFA3A30A42E}"/>
              </a:ext>
            </a:extLst>
          </p:cNvPr>
          <p:cNvSpPr txBox="1"/>
          <p:nvPr/>
        </p:nvSpPr>
        <p:spPr>
          <a:xfrm>
            <a:off x="1956816" y="1548074"/>
            <a:ext cx="9076944" cy="923330"/>
          </a:xfrm>
          <a:prstGeom prst="rect">
            <a:avLst/>
          </a:prstGeom>
          <a:noFill/>
        </p:spPr>
        <p:txBody>
          <a:bodyPr wrap="square" rtlCol="0">
            <a:spAutoFit/>
          </a:bodyPr>
          <a:lstStyle/>
          <a:p>
            <a:r>
              <a:rPr lang="fr-CA"/>
              <a:t>Un élément html est composé d’une balise possédant optionnellement un contenu.</a:t>
            </a:r>
          </a:p>
          <a:p>
            <a:r>
              <a:rPr lang="fr-CA"/>
              <a:t>Une balise est un </a:t>
            </a:r>
            <a:r>
              <a:rPr lang="fr-CA">
                <a:hlinkClick r:id="rId6"/>
              </a:rPr>
              <a:t>code html</a:t>
            </a:r>
            <a:r>
              <a:rPr lang="fr-CA"/>
              <a:t> encadré par un chevron ouvrant (&lt;) et un chevron fermant (&gt;).</a:t>
            </a:r>
          </a:p>
          <a:p>
            <a:r>
              <a:rPr lang="fr-CA"/>
              <a:t>Le contenu d’une balise peut-être simplement du texte ou bien d’autres balises (imbrication).</a:t>
            </a:r>
          </a:p>
        </p:txBody>
      </p:sp>
    </p:spTree>
    <p:extLst>
      <p:ext uri="{BB962C8B-B14F-4D97-AF65-F5344CB8AC3E}">
        <p14:creationId xmlns:p14="http://schemas.microsoft.com/office/powerpoint/2010/main" val="2972864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66F4F6C-6C9C-4BF6-AE93-1BFE4217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5D1A437C-FFD8-4C3E-A99A-EBB861111856}"/>
              </a:ext>
            </a:extLst>
          </p:cNvPr>
          <p:cNvSpPr>
            <a:spLocks noGrp="1"/>
          </p:cNvSpPr>
          <p:nvPr>
            <p:ph type="title"/>
          </p:nvPr>
        </p:nvSpPr>
        <p:spPr>
          <a:xfrm>
            <a:off x="1956816" y="273843"/>
            <a:ext cx="9396984" cy="1325563"/>
          </a:xfrm>
        </p:spPr>
        <p:txBody>
          <a:bodyPr/>
          <a:lstStyle/>
          <a:p>
            <a:r>
              <a:rPr lang="fr-CA" b="1"/>
              <a:t>Exemples </a:t>
            </a:r>
          </a:p>
        </p:txBody>
      </p:sp>
      <p:sp>
        <p:nvSpPr>
          <p:cNvPr id="7" name="ZoneTexte 6">
            <a:extLst>
              <a:ext uri="{FF2B5EF4-FFF2-40B4-BE49-F238E27FC236}">
                <a16:creationId xmlns:a16="http://schemas.microsoft.com/office/drawing/2014/main" id="{6B6BFE6B-19DC-4688-916C-C9B1F873F0F6}"/>
              </a:ext>
            </a:extLst>
          </p:cNvPr>
          <p:cNvSpPr txBox="1"/>
          <p:nvPr/>
        </p:nvSpPr>
        <p:spPr>
          <a:xfrm>
            <a:off x="3150351" y="1792128"/>
            <a:ext cx="6009979" cy="1200329"/>
          </a:xfrm>
          <a:prstGeom prst="rect">
            <a:avLst/>
          </a:prstGeom>
          <a:noFill/>
        </p:spPr>
        <p:txBody>
          <a:bodyPr wrap="none" rtlCol="0">
            <a:spAutoFit/>
          </a:bodyPr>
          <a:lstStyle/>
          <a:p>
            <a:r>
              <a:rPr lang="fr-CA" noProof="1">
                <a:solidFill>
                  <a:srgbClr val="00B0F0"/>
                </a:solidFill>
                <a:latin typeface="Consolas" panose="020B0609020204030204" pitchFamily="49" charset="0"/>
              </a:rPr>
              <a:t>&lt;h1&gt;</a:t>
            </a:r>
            <a:r>
              <a:rPr lang="fr-CA" noProof="1">
                <a:latin typeface="Consolas" panose="020B0609020204030204" pitchFamily="49" charset="0"/>
              </a:rPr>
              <a:t>Gros titre</a:t>
            </a:r>
            <a:r>
              <a:rPr lang="fr-CA" noProof="1">
                <a:solidFill>
                  <a:srgbClr val="00B0F0"/>
                </a:solidFill>
                <a:latin typeface="Consolas" panose="020B0609020204030204" pitchFamily="49" charset="0"/>
              </a:rPr>
              <a:t>&lt;/h1&gt;</a:t>
            </a:r>
          </a:p>
          <a:p>
            <a:r>
              <a:rPr lang="fr-CA" noProof="1">
                <a:solidFill>
                  <a:srgbClr val="00B0F0"/>
                </a:solidFill>
                <a:latin typeface="Consolas" panose="020B0609020204030204" pitchFamily="49" charset="0"/>
              </a:rPr>
              <a:t>&lt;hr/&gt;</a:t>
            </a:r>
          </a:p>
          <a:p>
            <a:r>
              <a:rPr lang="fr-CA" noProof="1">
                <a:solidFill>
                  <a:srgbClr val="00B0F0"/>
                </a:solidFill>
                <a:latin typeface="Consolas" panose="020B0609020204030204" pitchFamily="49" charset="0"/>
              </a:rPr>
              <a:t>&lt;p&gt;</a:t>
            </a:r>
            <a:r>
              <a:rPr lang="fr-CA" noProof="1">
                <a:latin typeface="Consolas" panose="020B0609020204030204" pitchFamily="49" charset="0"/>
              </a:rPr>
              <a:t>Ceci est un </a:t>
            </a:r>
            <a:r>
              <a:rPr lang="fr-CA" noProof="1">
                <a:solidFill>
                  <a:srgbClr val="00B0F0"/>
                </a:solidFill>
                <a:latin typeface="Consolas" panose="020B0609020204030204" pitchFamily="49" charset="0"/>
              </a:rPr>
              <a:t>&lt;strong&gt;</a:t>
            </a:r>
            <a:r>
              <a:rPr lang="fr-CA" noProof="1">
                <a:latin typeface="Consolas" panose="020B0609020204030204" pitchFamily="49" charset="0"/>
              </a:rPr>
              <a:t>paragraphe</a:t>
            </a:r>
            <a:r>
              <a:rPr lang="fr-CA" noProof="1">
                <a:solidFill>
                  <a:srgbClr val="00B0F0"/>
                </a:solidFill>
                <a:latin typeface="Consolas" panose="020B0609020204030204" pitchFamily="49" charset="0"/>
              </a:rPr>
              <a:t>&lt;/strong&gt;</a:t>
            </a:r>
            <a:r>
              <a:rPr lang="fr-CA" noProof="1">
                <a:latin typeface="Consolas" panose="020B0609020204030204" pitchFamily="49" charset="0"/>
              </a:rPr>
              <a:t>. </a:t>
            </a:r>
          </a:p>
          <a:p>
            <a:r>
              <a:rPr lang="fr-CA" noProof="1">
                <a:latin typeface="Consolas" panose="020B0609020204030204" pitchFamily="49" charset="0"/>
              </a:rPr>
              <a:t>Les sauts de lignes sont </a:t>
            </a:r>
            <a:r>
              <a:rPr lang="fr-CA" noProof="1">
                <a:solidFill>
                  <a:srgbClr val="00B0F0"/>
                </a:solidFill>
                <a:latin typeface="Consolas" panose="020B0609020204030204" pitchFamily="49" charset="0"/>
              </a:rPr>
              <a:t>&lt;em&gt;</a:t>
            </a:r>
            <a:r>
              <a:rPr lang="fr-CA" noProof="1">
                <a:latin typeface="Consolas" panose="020B0609020204030204" pitchFamily="49" charset="0"/>
              </a:rPr>
              <a:t>ignorés</a:t>
            </a:r>
            <a:r>
              <a:rPr lang="fr-CA" noProof="1">
                <a:solidFill>
                  <a:srgbClr val="00B0F0"/>
                </a:solidFill>
                <a:latin typeface="Consolas" panose="020B0609020204030204" pitchFamily="49" charset="0"/>
              </a:rPr>
              <a:t>&lt;/em&gt;</a:t>
            </a:r>
            <a:r>
              <a:rPr lang="fr-CA" noProof="1">
                <a:latin typeface="Consolas" panose="020B0609020204030204" pitchFamily="49" charset="0"/>
              </a:rPr>
              <a:t>.</a:t>
            </a:r>
            <a:r>
              <a:rPr lang="fr-CA" noProof="1">
                <a:solidFill>
                  <a:srgbClr val="00B0F0"/>
                </a:solidFill>
                <a:latin typeface="Consolas" panose="020B0609020204030204" pitchFamily="49" charset="0"/>
              </a:rPr>
              <a:t>&lt;/p&gt;</a:t>
            </a:r>
          </a:p>
        </p:txBody>
      </p:sp>
      <p:pic>
        <p:nvPicPr>
          <p:cNvPr id="11" name="Image 10">
            <a:extLst>
              <a:ext uri="{FF2B5EF4-FFF2-40B4-BE49-F238E27FC236}">
                <a16:creationId xmlns:a16="http://schemas.microsoft.com/office/drawing/2014/main" id="{D87430BC-8832-43D6-B8AF-0BE3D9180D2E}"/>
              </a:ext>
            </a:extLst>
          </p:cNvPr>
          <p:cNvPicPr>
            <a:picLocks noChangeAspect="1"/>
          </p:cNvPicPr>
          <p:nvPr/>
        </p:nvPicPr>
        <p:blipFill>
          <a:blip r:embed="rId4"/>
          <a:stretch>
            <a:fillRect/>
          </a:stretch>
        </p:blipFill>
        <p:spPr>
          <a:xfrm>
            <a:off x="3193023" y="3864768"/>
            <a:ext cx="3679904" cy="1194355"/>
          </a:xfrm>
          <a:prstGeom prst="rect">
            <a:avLst/>
          </a:prstGeom>
        </p:spPr>
      </p:pic>
      <p:sp>
        <p:nvSpPr>
          <p:cNvPr id="12" name="ZoneTexte 11">
            <a:extLst>
              <a:ext uri="{FF2B5EF4-FFF2-40B4-BE49-F238E27FC236}">
                <a16:creationId xmlns:a16="http://schemas.microsoft.com/office/drawing/2014/main" id="{F17CE4F7-0FE2-4CD5-AEA8-78AAC8CB0A08}"/>
              </a:ext>
            </a:extLst>
          </p:cNvPr>
          <p:cNvSpPr txBox="1"/>
          <p:nvPr/>
        </p:nvSpPr>
        <p:spPr>
          <a:xfrm>
            <a:off x="1584759" y="1792128"/>
            <a:ext cx="1166794" cy="369332"/>
          </a:xfrm>
          <a:prstGeom prst="rect">
            <a:avLst/>
          </a:prstGeom>
          <a:noFill/>
        </p:spPr>
        <p:txBody>
          <a:bodyPr wrap="none" rtlCol="0">
            <a:spAutoFit/>
          </a:bodyPr>
          <a:lstStyle/>
          <a:p>
            <a:r>
              <a:rPr lang="en-CA" b="1"/>
              <a:t>Code html</a:t>
            </a:r>
            <a:endParaRPr lang="fr-CA" b="1"/>
          </a:p>
        </p:txBody>
      </p:sp>
      <p:sp>
        <p:nvSpPr>
          <p:cNvPr id="13" name="ZoneTexte 12">
            <a:extLst>
              <a:ext uri="{FF2B5EF4-FFF2-40B4-BE49-F238E27FC236}">
                <a16:creationId xmlns:a16="http://schemas.microsoft.com/office/drawing/2014/main" id="{2A8E6674-6D72-41C0-ADA3-DA8C0B926003}"/>
              </a:ext>
            </a:extLst>
          </p:cNvPr>
          <p:cNvSpPr txBox="1"/>
          <p:nvPr/>
        </p:nvSpPr>
        <p:spPr>
          <a:xfrm>
            <a:off x="1911883" y="3864768"/>
            <a:ext cx="796821" cy="369332"/>
          </a:xfrm>
          <a:prstGeom prst="rect">
            <a:avLst/>
          </a:prstGeom>
          <a:noFill/>
        </p:spPr>
        <p:txBody>
          <a:bodyPr wrap="none" rtlCol="0">
            <a:spAutoFit/>
          </a:bodyPr>
          <a:lstStyle/>
          <a:p>
            <a:r>
              <a:rPr lang="fr-CA" b="1"/>
              <a:t>Rendu</a:t>
            </a:r>
          </a:p>
        </p:txBody>
      </p:sp>
    </p:spTree>
    <p:extLst>
      <p:ext uri="{BB962C8B-B14F-4D97-AF65-F5344CB8AC3E}">
        <p14:creationId xmlns:p14="http://schemas.microsoft.com/office/powerpoint/2010/main" val="1211236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59B78A18-5593-4CE2-A8A6-6A7139428E99}"/>
              </a:ext>
            </a:extLst>
          </p:cNvPr>
          <p:cNvPicPr>
            <a:picLocks noChangeAspect="1"/>
          </p:cNvPicPr>
          <p:nvPr/>
        </p:nvPicPr>
        <p:blipFill>
          <a:blip r:embed="rId3"/>
          <a:stretch>
            <a:fillRect/>
          </a:stretch>
        </p:blipFill>
        <p:spPr>
          <a:xfrm>
            <a:off x="7682047" y="2576375"/>
            <a:ext cx="1605969" cy="2765245"/>
          </a:xfrm>
          <a:prstGeom prst="rect">
            <a:avLst/>
          </a:prstGeom>
        </p:spPr>
      </p:pic>
      <p:sp>
        <p:nvSpPr>
          <p:cNvPr id="4" name="Titre 1">
            <a:extLst>
              <a:ext uri="{FF2B5EF4-FFF2-40B4-BE49-F238E27FC236}">
                <a16:creationId xmlns:a16="http://schemas.microsoft.com/office/drawing/2014/main" id="{39A2F7DC-727F-46A1-B6CB-F76302C9982E}"/>
              </a:ext>
            </a:extLst>
          </p:cNvPr>
          <p:cNvSpPr>
            <a:spLocks noGrp="1"/>
          </p:cNvSpPr>
          <p:nvPr>
            <p:ph type="title"/>
          </p:nvPr>
        </p:nvSpPr>
        <p:spPr>
          <a:xfrm>
            <a:off x="1956816" y="273843"/>
            <a:ext cx="9396984" cy="1325563"/>
          </a:xfrm>
        </p:spPr>
        <p:txBody>
          <a:bodyPr/>
          <a:lstStyle/>
          <a:p>
            <a:r>
              <a:rPr lang="fr-CA" b="1"/>
              <a:t>Éléments en ligne (</a:t>
            </a:r>
            <a:r>
              <a:rPr lang="fr-CA" b="1" err="1"/>
              <a:t>inline</a:t>
            </a:r>
            <a:r>
              <a:rPr lang="fr-CA" b="1"/>
              <a:t>)</a:t>
            </a:r>
          </a:p>
        </p:txBody>
      </p:sp>
      <p:pic>
        <p:nvPicPr>
          <p:cNvPr id="5" name="Picture 2">
            <a:extLst>
              <a:ext uri="{FF2B5EF4-FFF2-40B4-BE49-F238E27FC236}">
                <a16:creationId xmlns:a16="http://schemas.microsoft.com/office/drawing/2014/main" id="{49B3364D-C8BC-41BC-A2E4-63BB46555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F7F427D-9015-451F-9AB0-703042B86825}"/>
              </a:ext>
            </a:extLst>
          </p:cNvPr>
          <p:cNvSpPr txBox="1"/>
          <p:nvPr/>
        </p:nvSpPr>
        <p:spPr>
          <a:xfrm>
            <a:off x="1956816" y="1548074"/>
            <a:ext cx="9076944" cy="923330"/>
          </a:xfrm>
          <a:prstGeom prst="rect">
            <a:avLst/>
          </a:prstGeom>
          <a:noFill/>
        </p:spPr>
        <p:txBody>
          <a:bodyPr wrap="square" rtlCol="0">
            <a:spAutoFit/>
          </a:bodyPr>
          <a:lstStyle/>
          <a:p>
            <a:r>
              <a:rPr lang="fr-CA"/>
              <a:t>Un élément en ligne est habituellement utiliser pour modifier l’apparence du texte. Il ne génère pas de saut de ligne contrairement aux éléments de type bloc. Il ne peut contenir un autre élément, seulement du texte (non imbricable).</a:t>
            </a:r>
          </a:p>
        </p:txBody>
      </p:sp>
      <p:pic>
        <p:nvPicPr>
          <p:cNvPr id="8" name="Image 7">
            <a:hlinkClick r:id="rId5"/>
            <a:extLst>
              <a:ext uri="{FF2B5EF4-FFF2-40B4-BE49-F238E27FC236}">
                <a16:creationId xmlns:a16="http://schemas.microsoft.com/office/drawing/2014/main" id="{71E85EF6-CA4F-4615-93BE-CA14B868FFAF}"/>
              </a:ext>
            </a:extLst>
          </p:cNvPr>
          <p:cNvPicPr>
            <a:picLocks noChangeAspect="1"/>
          </p:cNvPicPr>
          <p:nvPr/>
        </p:nvPicPr>
        <p:blipFill>
          <a:blip r:embed="rId6"/>
          <a:stretch>
            <a:fillRect/>
          </a:stretch>
        </p:blipFill>
        <p:spPr>
          <a:xfrm>
            <a:off x="10515555" y="735684"/>
            <a:ext cx="1036410" cy="350550"/>
          </a:xfrm>
          <a:prstGeom prst="rect">
            <a:avLst/>
          </a:prstGeom>
        </p:spPr>
      </p:pic>
      <p:sp>
        <p:nvSpPr>
          <p:cNvPr id="9" name="ZoneTexte 8">
            <a:extLst>
              <a:ext uri="{FF2B5EF4-FFF2-40B4-BE49-F238E27FC236}">
                <a16:creationId xmlns:a16="http://schemas.microsoft.com/office/drawing/2014/main" id="{29031303-2459-4B72-AC80-F15E68E36366}"/>
              </a:ext>
            </a:extLst>
          </p:cNvPr>
          <p:cNvSpPr txBox="1"/>
          <p:nvPr/>
        </p:nvSpPr>
        <p:spPr>
          <a:xfrm>
            <a:off x="2012456" y="5508529"/>
            <a:ext cx="6055414" cy="923330"/>
          </a:xfrm>
          <a:prstGeom prst="rect">
            <a:avLst/>
          </a:prstGeom>
          <a:noFill/>
        </p:spPr>
        <p:txBody>
          <a:bodyPr wrap="square" rtlCol="0">
            <a:spAutoFit/>
          </a:bodyPr>
          <a:lstStyle/>
          <a:p>
            <a:r>
              <a:rPr lang="en-CA" noProof="1"/>
              <a:t>Liste complète:</a:t>
            </a:r>
          </a:p>
          <a:p>
            <a:r>
              <a:rPr lang="en-CA" sz="1200" noProof="1">
                <a:latin typeface="Consolas" panose="020B0609020204030204" pitchFamily="49" charset="0"/>
              </a:rPr>
              <a:t>a, abbr, acronym, b, bdo, br, button, cite, code, dfn, em, i, img, input, kbd, label, map, object, q, samp, script, select, small, span, strong, sub, sup, tt, textarea, var</a:t>
            </a:r>
          </a:p>
        </p:txBody>
      </p:sp>
      <p:sp>
        <p:nvSpPr>
          <p:cNvPr id="11" name="ZoneTexte 10">
            <a:extLst>
              <a:ext uri="{FF2B5EF4-FFF2-40B4-BE49-F238E27FC236}">
                <a16:creationId xmlns:a16="http://schemas.microsoft.com/office/drawing/2014/main" id="{AA1A8B45-1647-44A8-976D-0C6A34045B7B}"/>
              </a:ext>
            </a:extLst>
          </p:cNvPr>
          <p:cNvSpPr txBox="1"/>
          <p:nvPr/>
        </p:nvSpPr>
        <p:spPr>
          <a:xfrm>
            <a:off x="3184847" y="2517344"/>
            <a:ext cx="4260979" cy="2862322"/>
          </a:xfrm>
          <a:prstGeom prst="rect">
            <a:avLst/>
          </a:prstGeom>
          <a:noFill/>
        </p:spPr>
        <p:txBody>
          <a:bodyPr wrap="square">
            <a:spAutoFit/>
          </a:bodyPr>
          <a:lstStyle/>
          <a:p>
            <a:pPr algn="r"/>
            <a:r>
              <a:rPr lang="fr-CA" sz="2000" noProof="1">
                <a:latin typeface="Consolas" panose="020B0609020204030204" pitchFamily="49" charset="0"/>
              </a:rPr>
              <a:t>texte normal </a:t>
            </a:r>
          </a:p>
          <a:p>
            <a:pPr algn="r"/>
            <a:r>
              <a:rPr lang="fr-CA" sz="2000" noProof="1">
                <a:solidFill>
                  <a:srgbClr val="00B0F0"/>
                </a:solidFill>
                <a:latin typeface="Consolas" panose="020B0609020204030204" pitchFamily="49" charset="0"/>
              </a:rPr>
              <a:t>&lt;big&gt;</a:t>
            </a:r>
            <a:r>
              <a:rPr lang="fr-CA" sz="2000" noProof="1">
                <a:latin typeface="Consolas" panose="020B0609020204030204" pitchFamily="49" charset="0"/>
              </a:rPr>
              <a:t>texte big</a:t>
            </a:r>
            <a:r>
              <a:rPr lang="fr-CA" sz="2000" noProof="1">
                <a:solidFill>
                  <a:srgbClr val="00B0F0"/>
                </a:solidFill>
                <a:latin typeface="Consolas" panose="020B0609020204030204" pitchFamily="49" charset="0"/>
              </a:rPr>
              <a:t>&lt;/big&gt;</a:t>
            </a:r>
            <a:r>
              <a:rPr lang="fr-CA" sz="2000" noProof="1">
                <a:latin typeface="Consolas" panose="020B0609020204030204" pitchFamily="49" charset="0"/>
              </a:rPr>
              <a:t> </a:t>
            </a:r>
          </a:p>
          <a:p>
            <a:pPr algn="r"/>
            <a:r>
              <a:rPr lang="fr-CA" sz="2000" noProof="1">
                <a:solidFill>
                  <a:srgbClr val="00B0F0"/>
                </a:solidFill>
                <a:latin typeface="Consolas" panose="020B0609020204030204" pitchFamily="49" charset="0"/>
              </a:rPr>
              <a:t>&lt;i&gt;</a:t>
            </a:r>
            <a:r>
              <a:rPr lang="fr-CA" sz="2000" noProof="1">
                <a:latin typeface="Consolas" panose="020B0609020204030204" pitchFamily="49" charset="0"/>
              </a:rPr>
              <a:t>texte italique</a:t>
            </a:r>
            <a:r>
              <a:rPr lang="fr-CA" sz="2000" noProof="1">
                <a:solidFill>
                  <a:srgbClr val="00B0F0"/>
                </a:solidFill>
                <a:latin typeface="Consolas" panose="020B0609020204030204" pitchFamily="49" charset="0"/>
              </a:rPr>
              <a:t>&lt;/i&gt;</a:t>
            </a:r>
            <a:r>
              <a:rPr lang="fr-CA" sz="2000" noProof="1">
                <a:latin typeface="Consolas" panose="020B0609020204030204" pitchFamily="49" charset="0"/>
              </a:rPr>
              <a:t> </a:t>
            </a:r>
          </a:p>
          <a:p>
            <a:pPr algn="r"/>
            <a:r>
              <a:rPr lang="fr-CA" sz="2000" noProof="1">
                <a:solidFill>
                  <a:srgbClr val="00B0F0"/>
                </a:solidFill>
                <a:latin typeface="Consolas" panose="020B0609020204030204" pitchFamily="49" charset="0"/>
              </a:rPr>
              <a:t>&lt;em&gt;</a:t>
            </a:r>
            <a:r>
              <a:rPr lang="fr-CA" sz="2000" noProof="1">
                <a:latin typeface="Consolas" panose="020B0609020204030204" pitchFamily="49" charset="0"/>
              </a:rPr>
              <a:t>texte emphasis</a:t>
            </a:r>
            <a:r>
              <a:rPr lang="fr-CA" sz="2000" noProof="1">
                <a:solidFill>
                  <a:srgbClr val="00B0F0"/>
                </a:solidFill>
                <a:latin typeface="Consolas" panose="020B0609020204030204" pitchFamily="49" charset="0"/>
              </a:rPr>
              <a:t>&lt;/em&gt;</a:t>
            </a:r>
            <a:r>
              <a:rPr lang="fr-CA" sz="2000" noProof="1">
                <a:latin typeface="Consolas" panose="020B0609020204030204" pitchFamily="49" charset="0"/>
              </a:rPr>
              <a:t> </a:t>
            </a:r>
          </a:p>
          <a:p>
            <a:pPr algn="r"/>
            <a:r>
              <a:rPr lang="fr-CA" sz="2000" noProof="1">
                <a:solidFill>
                  <a:srgbClr val="00B0F0"/>
                </a:solidFill>
                <a:latin typeface="Consolas" panose="020B0609020204030204" pitchFamily="49" charset="0"/>
              </a:rPr>
              <a:t>&lt;u&gt;</a:t>
            </a:r>
            <a:r>
              <a:rPr lang="fr-CA" sz="2000" noProof="1">
                <a:latin typeface="Consolas" panose="020B0609020204030204" pitchFamily="49" charset="0"/>
              </a:rPr>
              <a:t>texte souligné</a:t>
            </a:r>
            <a:r>
              <a:rPr lang="fr-CA" sz="2000" noProof="1">
                <a:solidFill>
                  <a:srgbClr val="00B0F0"/>
                </a:solidFill>
                <a:latin typeface="Consolas" panose="020B0609020204030204" pitchFamily="49" charset="0"/>
              </a:rPr>
              <a:t>&lt;/u&gt;</a:t>
            </a:r>
            <a:r>
              <a:rPr lang="fr-CA" sz="2000" noProof="1">
                <a:latin typeface="Consolas" panose="020B0609020204030204" pitchFamily="49" charset="0"/>
              </a:rPr>
              <a:t> </a:t>
            </a:r>
          </a:p>
          <a:p>
            <a:pPr algn="r"/>
            <a:r>
              <a:rPr lang="fr-CA" sz="2000" noProof="1">
                <a:solidFill>
                  <a:srgbClr val="00B0F0"/>
                </a:solidFill>
                <a:latin typeface="Consolas" panose="020B0609020204030204" pitchFamily="49" charset="0"/>
              </a:rPr>
              <a:t>&lt;b&gt;</a:t>
            </a:r>
            <a:r>
              <a:rPr lang="fr-CA" sz="2000" noProof="1">
                <a:latin typeface="Consolas" panose="020B0609020204030204" pitchFamily="49" charset="0"/>
              </a:rPr>
              <a:t>texte en gras</a:t>
            </a:r>
            <a:r>
              <a:rPr lang="fr-CA" sz="2000" noProof="1">
                <a:solidFill>
                  <a:srgbClr val="00B0F0"/>
                </a:solidFill>
                <a:latin typeface="Consolas" panose="020B0609020204030204" pitchFamily="49" charset="0"/>
              </a:rPr>
              <a:t>&lt;/b&gt;</a:t>
            </a:r>
            <a:r>
              <a:rPr lang="fr-CA" sz="2000" noProof="1">
                <a:latin typeface="Consolas" panose="020B0609020204030204" pitchFamily="49" charset="0"/>
              </a:rPr>
              <a:t> </a:t>
            </a:r>
          </a:p>
          <a:p>
            <a:pPr algn="r"/>
            <a:r>
              <a:rPr lang="fr-CA" sz="2000" noProof="1">
                <a:solidFill>
                  <a:srgbClr val="00B0F0"/>
                </a:solidFill>
                <a:latin typeface="Consolas" panose="020B0609020204030204" pitchFamily="49" charset="0"/>
              </a:rPr>
              <a:t>&lt;strong&gt;</a:t>
            </a:r>
            <a:r>
              <a:rPr lang="fr-CA" sz="2000" noProof="1">
                <a:latin typeface="Consolas" panose="020B0609020204030204" pitchFamily="49" charset="0"/>
              </a:rPr>
              <a:t>texte strong</a:t>
            </a:r>
            <a:r>
              <a:rPr lang="fr-CA" sz="2000" noProof="1">
                <a:solidFill>
                  <a:srgbClr val="00B0F0"/>
                </a:solidFill>
                <a:latin typeface="Consolas" panose="020B0609020204030204" pitchFamily="49" charset="0"/>
              </a:rPr>
              <a:t>&lt;/strong&gt;</a:t>
            </a:r>
            <a:r>
              <a:rPr lang="fr-CA" sz="2000" noProof="1">
                <a:latin typeface="Consolas" panose="020B0609020204030204" pitchFamily="49" charset="0"/>
              </a:rPr>
              <a:t> </a:t>
            </a:r>
          </a:p>
          <a:p>
            <a:pPr algn="r"/>
            <a:r>
              <a:rPr lang="fr-CA" sz="2000" noProof="1">
                <a:latin typeface="Consolas" panose="020B0609020204030204" pitchFamily="49" charset="0"/>
              </a:rPr>
              <a:t>C</a:t>
            </a:r>
            <a:r>
              <a:rPr lang="fr-CA" sz="2000" noProof="1">
                <a:solidFill>
                  <a:srgbClr val="00B0F0"/>
                </a:solidFill>
                <a:latin typeface="Consolas" panose="020B0609020204030204" pitchFamily="49" charset="0"/>
              </a:rPr>
              <a:t>&lt;sup&gt;</a:t>
            </a:r>
            <a:r>
              <a:rPr lang="fr-CA" sz="2000" noProof="1">
                <a:latin typeface="Consolas" panose="020B0609020204030204" pitchFamily="49" charset="0"/>
              </a:rPr>
              <a:t>2</a:t>
            </a:r>
            <a:r>
              <a:rPr lang="fr-CA" sz="2000" noProof="1">
                <a:solidFill>
                  <a:srgbClr val="00B0F0"/>
                </a:solidFill>
                <a:latin typeface="Consolas" panose="020B0609020204030204" pitchFamily="49" charset="0"/>
              </a:rPr>
              <a:t>&lt;/sup&gt;</a:t>
            </a:r>
            <a:r>
              <a:rPr lang="fr-CA" sz="2000" noProof="1">
                <a:latin typeface="Consolas" panose="020B0609020204030204" pitchFamily="49" charset="0"/>
              </a:rPr>
              <a:t> </a:t>
            </a:r>
          </a:p>
          <a:p>
            <a:pPr algn="r"/>
            <a:r>
              <a:rPr lang="fr-CA" sz="2000" noProof="1">
                <a:latin typeface="Consolas" panose="020B0609020204030204" pitchFamily="49" charset="0"/>
              </a:rPr>
              <a:t>A</a:t>
            </a:r>
            <a:r>
              <a:rPr lang="fr-CA" sz="2000" noProof="1">
                <a:solidFill>
                  <a:srgbClr val="00B0F0"/>
                </a:solidFill>
                <a:latin typeface="Consolas" panose="020B0609020204030204" pitchFamily="49" charset="0"/>
              </a:rPr>
              <a:t>&lt;sub&gt;</a:t>
            </a:r>
            <a:r>
              <a:rPr lang="fr-CA" sz="2000" noProof="1">
                <a:latin typeface="Consolas" panose="020B0609020204030204" pitchFamily="49" charset="0"/>
              </a:rPr>
              <a:t>init</a:t>
            </a:r>
            <a:r>
              <a:rPr lang="fr-CA" sz="2000" noProof="1">
                <a:solidFill>
                  <a:srgbClr val="00B0F0"/>
                </a:solidFill>
                <a:latin typeface="Consolas" panose="020B0609020204030204" pitchFamily="49" charset="0"/>
              </a:rPr>
              <a:t>&lt;/sub&gt;</a:t>
            </a:r>
            <a:r>
              <a:rPr lang="fr-CA" sz="2000" noProof="1">
                <a:latin typeface="Consolas" panose="020B0609020204030204" pitchFamily="49" charset="0"/>
              </a:rPr>
              <a:t> </a:t>
            </a:r>
          </a:p>
        </p:txBody>
      </p:sp>
      <p:pic>
        <p:nvPicPr>
          <p:cNvPr id="18" name="Image 17">
            <a:hlinkClick r:id="rId7"/>
            <a:extLst>
              <a:ext uri="{FF2B5EF4-FFF2-40B4-BE49-F238E27FC236}">
                <a16:creationId xmlns:a16="http://schemas.microsoft.com/office/drawing/2014/main" id="{3EDDC7DF-0D46-46E8-9FF5-4EFB2290998A}"/>
              </a:ext>
            </a:extLst>
          </p:cNvPr>
          <p:cNvPicPr>
            <a:picLocks noChangeAspect="1"/>
          </p:cNvPicPr>
          <p:nvPr/>
        </p:nvPicPr>
        <p:blipFill>
          <a:blip r:embed="rId8"/>
          <a:stretch>
            <a:fillRect/>
          </a:stretch>
        </p:blipFill>
        <p:spPr>
          <a:xfrm>
            <a:off x="9519997" y="3231734"/>
            <a:ext cx="1623201" cy="388654"/>
          </a:xfrm>
          <a:prstGeom prst="rect">
            <a:avLst/>
          </a:prstGeom>
        </p:spPr>
      </p:pic>
      <p:sp>
        <p:nvSpPr>
          <p:cNvPr id="19" name="Accolade fermante 18">
            <a:extLst>
              <a:ext uri="{FF2B5EF4-FFF2-40B4-BE49-F238E27FC236}">
                <a16:creationId xmlns:a16="http://schemas.microsoft.com/office/drawing/2014/main" id="{5CA1DED9-334C-4413-8913-6F4BD2B660C7}"/>
              </a:ext>
            </a:extLst>
          </p:cNvPr>
          <p:cNvSpPr/>
          <p:nvPr/>
        </p:nvSpPr>
        <p:spPr>
          <a:xfrm>
            <a:off x="9231683" y="3231734"/>
            <a:ext cx="137786" cy="513901"/>
          </a:xfrm>
          <a:prstGeom prst="rightBrace">
            <a:avLst>
              <a:gd name="adj1" fmla="val 211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pic>
        <p:nvPicPr>
          <p:cNvPr id="12" name="Picture 4" descr="Sort Order of View Included in URL - 4me">
            <a:extLst>
              <a:ext uri="{FF2B5EF4-FFF2-40B4-BE49-F238E27FC236}">
                <a16:creationId xmlns:a16="http://schemas.microsoft.com/office/drawing/2014/main" id="{086AF6F0-40E2-DD81-D7E8-A6104C7575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5018" y="730793"/>
            <a:ext cx="360332" cy="3603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C319CAF-85D4-3744-FF08-2ED36A00C92D}"/>
              </a:ext>
            </a:extLst>
          </p:cNvPr>
          <p:cNvSpPr/>
          <p:nvPr/>
        </p:nvSpPr>
        <p:spPr>
          <a:xfrm>
            <a:off x="4509955" y="2873637"/>
            <a:ext cx="4778062" cy="3037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ZoneTexte 2">
            <a:extLst>
              <a:ext uri="{FF2B5EF4-FFF2-40B4-BE49-F238E27FC236}">
                <a16:creationId xmlns:a16="http://schemas.microsoft.com/office/drawing/2014/main" id="{C643FD60-157B-3767-1655-B6501120C78D}"/>
              </a:ext>
            </a:extLst>
          </p:cNvPr>
          <p:cNvSpPr txBox="1"/>
          <p:nvPr/>
        </p:nvSpPr>
        <p:spPr>
          <a:xfrm>
            <a:off x="2180766" y="2808044"/>
            <a:ext cx="1595245" cy="369332"/>
          </a:xfrm>
          <a:prstGeom prst="rect">
            <a:avLst/>
          </a:prstGeom>
          <a:noFill/>
        </p:spPr>
        <p:txBody>
          <a:bodyPr wrap="none" rtlCol="0">
            <a:spAutoFit/>
          </a:bodyPr>
          <a:lstStyle/>
          <a:p>
            <a:r>
              <a:rPr lang="en-CA" dirty="0" err="1">
                <a:solidFill>
                  <a:srgbClr val="C00000"/>
                </a:solidFill>
              </a:rPr>
              <a:t>Balise</a:t>
            </a:r>
            <a:r>
              <a:rPr lang="en-CA" dirty="0">
                <a:solidFill>
                  <a:srgbClr val="C00000"/>
                </a:solidFill>
              </a:rPr>
              <a:t> </a:t>
            </a:r>
            <a:r>
              <a:rPr lang="en-CA" dirty="0" err="1">
                <a:solidFill>
                  <a:srgbClr val="C00000"/>
                </a:solidFill>
              </a:rPr>
              <a:t>obsolète</a:t>
            </a:r>
            <a:endParaRPr lang="fr-CA" dirty="0">
              <a:solidFill>
                <a:srgbClr val="C00000"/>
              </a:solidFill>
            </a:endParaRPr>
          </a:p>
        </p:txBody>
      </p:sp>
      <p:cxnSp>
        <p:nvCxnSpPr>
          <p:cNvPr id="10" name="Connecteur droit avec flèche 9">
            <a:extLst>
              <a:ext uri="{FF2B5EF4-FFF2-40B4-BE49-F238E27FC236}">
                <a16:creationId xmlns:a16="http://schemas.microsoft.com/office/drawing/2014/main" id="{276299BA-FD46-E660-B3F4-8DD7979DF79C}"/>
              </a:ext>
            </a:extLst>
          </p:cNvPr>
          <p:cNvCxnSpPr>
            <a:endCxn id="2" idx="1"/>
          </p:cNvCxnSpPr>
          <p:nvPr/>
        </p:nvCxnSpPr>
        <p:spPr>
          <a:xfrm>
            <a:off x="3776012" y="3025506"/>
            <a:ext cx="73394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35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23">
            <a:extLst>
              <a:ext uri="{FF2B5EF4-FFF2-40B4-BE49-F238E27FC236}">
                <a16:creationId xmlns:a16="http://schemas.microsoft.com/office/drawing/2014/main" id="{EACBC9E9-CD1B-44BA-97EB-0C65E1A53D10}"/>
              </a:ext>
            </a:extLst>
          </p:cNvPr>
          <p:cNvCxnSpPr>
            <a:cxnSpLocks/>
          </p:cNvCxnSpPr>
          <p:nvPr/>
        </p:nvCxnSpPr>
        <p:spPr>
          <a:xfrm>
            <a:off x="4174957" y="1690688"/>
            <a:ext cx="0" cy="467401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136B589-C2F5-4249-8D97-C6CBF96CD629}"/>
              </a:ext>
            </a:extLst>
          </p:cNvPr>
          <p:cNvSpPr>
            <a:spLocks noGrp="1"/>
          </p:cNvSpPr>
          <p:nvPr>
            <p:ph type="title"/>
          </p:nvPr>
        </p:nvSpPr>
        <p:spPr>
          <a:xfrm>
            <a:off x="838200" y="365125"/>
            <a:ext cx="10515600" cy="677291"/>
          </a:xfrm>
        </p:spPr>
        <p:txBody>
          <a:bodyPr>
            <a:normAutofit fontScale="90000"/>
          </a:bodyPr>
          <a:lstStyle/>
          <a:p>
            <a:pPr algn="ctr"/>
            <a:r>
              <a:rPr lang="fr-CA"/>
              <a:t>Logigramme Web du programme 420.B0</a:t>
            </a:r>
          </a:p>
        </p:txBody>
      </p:sp>
      <p:sp>
        <p:nvSpPr>
          <p:cNvPr id="5" name="Rectangle : coins arrondis 4">
            <a:extLst>
              <a:ext uri="{FF2B5EF4-FFF2-40B4-BE49-F238E27FC236}">
                <a16:creationId xmlns:a16="http://schemas.microsoft.com/office/drawing/2014/main" id="{7E1CD6AB-6E0E-4CA5-93DD-2A046E39DA2F}"/>
              </a:ext>
            </a:extLst>
          </p:cNvPr>
          <p:cNvSpPr/>
          <p:nvPr/>
        </p:nvSpPr>
        <p:spPr>
          <a:xfrm>
            <a:off x="439152" y="3747840"/>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420-KB2-LG</a:t>
            </a:r>
          </a:p>
          <a:p>
            <a:r>
              <a:rPr lang="fr-CA" sz="1200"/>
              <a:t>Conception</a:t>
            </a:r>
          </a:p>
          <a:p>
            <a:r>
              <a:rPr lang="fr-CA" sz="1200"/>
              <a:t>d’interface Web</a:t>
            </a:r>
          </a:p>
          <a:p>
            <a:endParaRPr lang="fr-CA" sz="1200"/>
          </a:p>
        </p:txBody>
      </p:sp>
      <p:sp>
        <p:nvSpPr>
          <p:cNvPr id="6" name="Rectangle : coins arrondis 5">
            <a:extLst>
              <a:ext uri="{FF2B5EF4-FFF2-40B4-BE49-F238E27FC236}">
                <a16:creationId xmlns:a16="http://schemas.microsoft.com/office/drawing/2014/main" id="{3C0D07F2-1101-4AFB-9054-EE7AF72C4871}"/>
              </a:ext>
            </a:extLst>
          </p:cNvPr>
          <p:cNvSpPr/>
          <p:nvPr/>
        </p:nvSpPr>
        <p:spPr>
          <a:xfrm>
            <a:off x="2400298" y="3747840"/>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420-KB5-LG</a:t>
            </a:r>
          </a:p>
          <a:p>
            <a:r>
              <a:rPr lang="fr-CA" sz="1200"/>
              <a:t>Programmation Web</a:t>
            </a:r>
          </a:p>
          <a:p>
            <a:endParaRPr lang="fr-CA" sz="1200"/>
          </a:p>
          <a:p>
            <a:endParaRPr lang="fr-CA" sz="1200"/>
          </a:p>
        </p:txBody>
      </p:sp>
      <p:sp>
        <p:nvSpPr>
          <p:cNvPr id="9" name="Rectangle : coins arrondis 8">
            <a:extLst>
              <a:ext uri="{FF2B5EF4-FFF2-40B4-BE49-F238E27FC236}">
                <a16:creationId xmlns:a16="http://schemas.microsoft.com/office/drawing/2014/main" id="{B85E6484-51BC-406D-9227-0AE8E3BB203C}"/>
              </a:ext>
            </a:extLst>
          </p:cNvPr>
          <p:cNvSpPr/>
          <p:nvPr/>
        </p:nvSpPr>
        <p:spPr>
          <a:xfrm>
            <a:off x="8272713" y="3747839"/>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420-KBG-LG</a:t>
            </a:r>
          </a:p>
          <a:p>
            <a:r>
              <a:rPr lang="fr-CA" sz="1200"/>
              <a:t>Développement de services d’échange de données</a:t>
            </a:r>
          </a:p>
        </p:txBody>
      </p:sp>
      <p:sp>
        <p:nvSpPr>
          <p:cNvPr id="10" name="Rectangle : coins arrondis 9">
            <a:extLst>
              <a:ext uri="{FF2B5EF4-FFF2-40B4-BE49-F238E27FC236}">
                <a16:creationId xmlns:a16="http://schemas.microsoft.com/office/drawing/2014/main" id="{68BE6829-DA30-4756-BA6B-3EFDFC9F118A}"/>
              </a:ext>
            </a:extLst>
          </p:cNvPr>
          <p:cNvSpPr/>
          <p:nvPr/>
        </p:nvSpPr>
        <p:spPr>
          <a:xfrm>
            <a:off x="10239876" y="3747839"/>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420-KBK-LG</a:t>
            </a:r>
          </a:p>
          <a:p>
            <a:r>
              <a:rPr lang="fr-CA" sz="1200"/>
              <a:t>Veille technologique</a:t>
            </a:r>
          </a:p>
          <a:p>
            <a:r>
              <a:rPr lang="fr-CA" sz="1200"/>
              <a:t>Portion Web</a:t>
            </a:r>
          </a:p>
          <a:p>
            <a:endParaRPr lang="fr-CA" sz="1200"/>
          </a:p>
        </p:txBody>
      </p:sp>
      <p:sp>
        <p:nvSpPr>
          <p:cNvPr id="12" name="ZoneTexte 11">
            <a:extLst>
              <a:ext uri="{FF2B5EF4-FFF2-40B4-BE49-F238E27FC236}">
                <a16:creationId xmlns:a16="http://schemas.microsoft.com/office/drawing/2014/main" id="{3ABAA6FC-BD39-4B4E-A60F-20EC6E5390E1}"/>
              </a:ext>
            </a:extLst>
          </p:cNvPr>
          <p:cNvSpPr txBox="1"/>
          <p:nvPr/>
        </p:nvSpPr>
        <p:spPr>
          <a:xfrm>
            <a:off x="439152" y="4872789"/>
            <a:ext cx="880369" cy="584775"/>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p:txBody>
      </p:sp>
      <p:sp>
        <p:nvSpPr>
          <p:cNvPr id="13" name="ZoneTexte 12">
            <a:extLst>
              <a:ext uri="{FF2B5EF4-FFF2-40B4-BE49-F238E27FC236}">
                <a16:creationId xmlns:a16="http://schemas.microsoft.com/office/drawing/2014/main" id="{F82CC5AE-AA65-4918-952F-5E02A7CF03B7}"/>
              </a:ext>
            </a:extLst>
          </p:cNvPr>
          <p:cNvSpPr txBox="1"/>
          <p:nvPr/>
        </p:nvSpPr>
        <p:spPr>
          <a:xfrm>
            <a:off x="2394281" y="4872789"/>
            <a:ext cx="1296252" cy="830997"/>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a:p>
            <a:pPr marL="285750" indent="-285750">
              <a:buFont typeface="Arial" panose="020B0604020202020204" pitchFamily="34" charset="0"/>
              <a:buChar char="•"/>
            </a:pPr>
            <a:r>
              <a:rPr lang="fr-CA" sz="1600"/>
              <a:t>JavaScript</a:t>
            </a:r>
          </a:p>
        </p:txBody>
      </p:sp>
      <p:sp>
        <p:nvSpPr>
          <p:cNvPr id="14" name="ZoneTexte 13">
            <a:extLst>
              <a:ext uri="{FF2B5EF4-FFF2-40B4-BE49-F238E27FC236}">
                <a16:creationId xmlns:a16="http://schemas.microsoft.com/office/drawing/2014/main" id="{FF5DF85A-7CB4-49FE-9F31-AFFCCBB240A6}"/>
              </a:ext>
            </a:extLst>
          </p:cNvPr>
          <p:cNvSpPr txBox="1"/>
          <p:nvPr/>
        </p:nvSpPr>
        <p:spPr>
          <a:xfrm>
            <a:off x="4361444" y="4872789"/>
            <a:ext cx="1604927" cy="1354217"/>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a:p>
            <a:pPr marL="285750" indent="-285750">
              <a:buFont typeface="Arial" panose="020B0604020202020204" pitchFamily="34" charset="0"/>
              <a:buChar char="•"/>
            </a:pPr>
            <a:r>
              <a:rPr lang="fr-CA" sz="1600"/>
              <a:t>JavaScript</a:t>
            </a:r>
          </a:p>
          <a:p>
            <a:pPr marL="285750" indent="-285750">
              <a:buFont typeface="Arial" panose="020B0604020202020204" pitchFamily="34" charset="0"/>
              <a:buChar char="•"/>
            </a:pPr>
            <a:r>
              <a:rPr lang="fr-CA" sz="1600"/>
              <a:t>PHP / Apache</a:t>
            </a:r>
          </a:p>
          <a:p>
            <a:pPr marL="285750" indent="-285750">
              <a:buFont typeface="Arial" panose="020B0604020202020204" pitchFamily="34" charset="0"/>
              <a:buChar char="•"/>
            </a:pPr>
            <a:r>
              <a:rPr lang="fr-CA" sz="1600"/>
              <a:t>MySQL</a:t>
            </a:r>
          </a:p>
        </p:txBody>
      </p:sp>
      <p:sp>
        <p:nvSpPr>
          <p:cNvPr id="15" name="ZoneTexte 14">
            <a:extLst>
              <a:ext uri="{FF2B5EF4-FFF2-40B4-BE49-F238E27FC236}">
                <a16:creationId xmlns:a16="http://schemas.microsoft.com/office/drawing/2014/main" id="{489FA99B-62D0-455E-AB98-6D8A42997315}"/>
              </a:ext>
            </a:extLst>
          </p:cNvPr>
          <p:cNvSpPr txBox="1"/>
          <p:nvPr/>
        </p:nvSpPr>
        <p:spPr>
          <a:xfrm>
            <a:off x="6317586" y="4872789"/>
            <a:ext cx="1503938" cy="1354217"/>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a:p>
            <a:pPr marL="285750" indent="-285750">
              <a:buFont typeface="Arial" panose="020B0604020202020204" pitchFamily="34" charset="0"/>
              <a:buChar char="•"/>
            </a:pPr>
            <a:r>
              <a:rPr lang="fr-CA" sz="1600"/>
              <a:t>JavaScript</a:t>
            </a:r>
          </a:p>
          <a:p>
            <a:pPr marL="285750" indent="-285750">
              <a:buFont typeface="Arial" panose="020B0604020202020204" pitchFamily="34" charset="0"/>
              <a:buChar char="•"/>
            </a:pPr>
            <a:r>
              <a:rPr lang="fr-CA" sz="1600"/>
              <a:t>C# / ASP.Net</a:t>
            </a:r>
          </a:p>
          <a:p>
            <a:pPr marL="285750" indent="-285750">
              <a:buFont typeface="Arial" panose="020B0604020202020204" pitchFamily="34" charset="0"/>
              <a:buChar char="•"/>
            </a:pPr>
            <a:r>
              <a:rPr lang="fr-CA" sz="1600"/>
              <a:t>SQL Server</a:t>
            </a:r>
          </a:p>
        </p:txBody>
      </p:sp>
      <p:sp>
        <p:nvSpPr>
          <p:cNvPr id="16" name="ZoneTexte 15">
            <a:extLst>
              <a:ext uri="{FF2B5EF4-FFF2-40B4-BE49-F238E27FC236}">
                <a16:creationId xmlns:a16="http://schemas.microsoft.com/office/drawing/2014/main" id="{A3F01AC3-816F-491D-99FB-D40AC7BE2612}"/>
              </a:ext>
            </a:extLst>
          </p:cNvPr>
          <p:cNvSpPr txBox="1"/>
          <p:nvPr/>
        </p:nvSpPr>
        <p:spPr>
          <a:xfrm>
            <a:off x="8272713" y="4872789"/>
            <a:ext cx="1296252" cy="1323439"/>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a:p>
            <a:pPr marL="285750" indent="-285750">
              <a:buFont typeface="Arial" panose="020B0604020202020204" pitchFamily="34" charset="0"/>
              <a:buChar char="•"/>
            </a:pPr>
            <a:r>
              <a:rPr lang="fr-CA" sz="1600"/>
              <a:t>JavaScript</a:t>
            </a:r>
          </a:p>
          <a:p>
            <a:pPr marL="285750" indent="-285750">
              <a:buFont typeface="Arial" panose="020B0604020202020204" pitchFamily="34" charset="0"/>
              <a:buChar char="•"/>
            </a:pPr>
            <a:r>
              <a:rPr lang="fr-CA" sz="1600"/>
              <a:t>JSON</a:t>
            </a:r>
          </a:p>
          <a:p>
            <a:pPr marL="285750" indent="-285750">
              <a:buFont typeface="Arial" panose="020B0604020202020204" pitchFamily="34" charset="0"/>
              <a:buChar char="•"/>
            </a:pPr>
            <a:r>
              <a:rPr lang="fr-CA" sz="1600"/>
              <a:t>Node.js</a:t>
            </a:r>
          </a:p>
        </p:txBody>
      </p:sp>
      <p:sp>
        <p:nvSpPr>
          <p:cNvPr id="17" name="ZoneTexte 16">
            <a:extLst>
              <a:ext uri="{FF2B5EF4-FFF2-40B4-BE49-F238E27FC236}">
                <a16:creationId xmlns:a16="http://schemas.microsoft.com/office/drawing/2014/main" id="{8548F6D4-0E70-4654-B0E6-3E8B521249FB}"/>
              </a:ext>
            </a:extLst>
          </p:cNvPr>
          <p:cNvSpPr txBox="1"/>
          <p:nvPr/>
        </p:nvSpPr>
        <p:spPr>
          <a:xfrm>
            <a:off x="10239876" y="4872789"/>
            <a:ext cx="1423659" cy="1323439"/>
          </a:xfrm>
          <a:prstGeom prst="rect">
            <a:avLst/>
          </a:prstGeom>
          <a:noFill/>
        </p:spPr>
        <p:txBody>
          <a:bodyPr wrap="none" rtlCol="0">
            <a:spAutoFit/>
          </a:bodyPr>
          <a:lstStyle/>
          <a:p>
            <a:pPr marL="285750" indent="-285750">
              <a:buFont typeface="Arial" panose="020B0604020202020204" pitchFamily="34" charset="0"/>
              <a:buChar char="•"/>
            </a:pPr>
            <a:r>
              <a:rPr lang="fr-CA" sz="1600"/>
              <a:t>Html</a:t>
            </a:r>
          </a:p>
          <a:p>
            <a:pPr marL="285750" indent="-285750">
              <a:buFont typeface="Arial" panose="020B0604020202020204" pitchFamily="34" charset="0"/>
              <a:buChar char="•"/>
            </a:pPr>
            <a:r>
              <a:rPr lang="fr-CA" sz="1600"/>
              <a:t>CSS</a:t>
            </a:r>
          </a:p>
          <a:p>
            <a:pPr marL="285750" indent="-285750">
              <a:buFont typeface="Arial" panose="020B0604020202020204" pitchFamily="34" charset="0"/>
              <a:buChar char="•"/>
            </a:pPr>
            <a:r>
              <a:rPr lang="fr-CA" sz="1600"/>
              <a:t>JavaScript</a:t>
            </a:r>
          </a:p>
          <a:p>
            <a:pPr marL="285750" indent="-285750">
              <a:buFont typeface="Arial" panose="020B0604020202020204" pitchFamily="34" charset="0"/>
              <a:buChar char="•"/>
            </a:pPr>
            <a:r>
              <a:rPr lang="fr-CA" sz="1600"/>
              <a:t>SVG</a:t>
            </a:r>
          </a:p>
          <a:p>
            <a:pPr marL="285750" indent="-285750">
              <a:buFont typeface="Arial" panose="020B0604020202020204" pitchFamily="34" charset="0"/>
              <a:buChar char="•"/>
            </a:pPr>
            <a:r>
              <a:rPr lang="fr-CA" sz="1600"/>
              <a:t>Infographie</a:t>
            </a:r>
          </a:p>
        </p:txBody>
      </p:sp>
      <p:sp>
        <p:nvSpPr>
          <p:cNvPr id="18" name="Flèche : droite 17">
            <a:extLst>
              <a:ext uri="{FF2B5EF4-FFF2-40B4-BE49-F238E27FC236}">
                <a16:creationId xmlns:a16="http://schemas.microsoft.com/office/drawing/2014/main" id="{B80B42BB-E995-4B88-98E2-7DB1CA065757}"/>
              </a:ext>
            </a:extLst>
          </p:cNvPr>
          <p:cNvSpPr/>
          <p:nvPr/>
        </p:nvSpPr>
        <p:spPr>
          <a:xfrm>
            <a:off x="2069430" y="4108536"/>
            <a:ext cx="330868" cy="19852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9" name="Flèche : droite 18">
            <a:extLst>
              <a:ext uri="{FF2B5EF4-FFF2-40B4-BE49-F238E27FC236}">
                <a16:creationId xmlns:a16="http://schemas.microsoft.com/office/drawing/2014/main" id="{3177C6CD-9B35-4ECA-9415-61EDEF10C9FE}"/>
              </a:ext>
            </a:extLst>
          </p:cNvPr>
          <p:cNvSpPr/>
          <p:nvPr/>
        </p:nvSpPr>
        <p:spPr>
          <a:xfrm>
            <a:off x="4034592" y="4108536"/>
            <a:ext cx="330868" cy="19852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0" name="Flèche : droite 19">
            <a:extLst>
              <a:ext uri="{FF2B5EF4-FFF2-40B4-BE49-F238E27FC236}">
                <a16:creationId xmlns:a16="http://schemas.microsoft.com/office/drawing/2014/main" id="{48897190-ED18-4D50-BCBF-06F5BC779340}"/>
              </a:ext>
            </a:extLst>
          </p:cNvPr>
          <p:cNvSpPr/>
          <p:nvPr/>
        </p:nvSpPr>
        <p:spPr>
          <a:xfrm>
            <a:off x="5986718" y="4108536"/>
            <a:ext cx="330868" cy="19852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1" name="Flèche : droite 20">
            <a:extLst>
              <a:ext uri="{FF2B5EF4-FFF2-40B4-BE49-F238E27FC236}">
                <a16:creationId xmlns:a16="http://schemas.microsoft.com/office/drawing/2014/main" id="{CE5565E2-CB8C-499F-82B4-8964D6D2BF9E}"/>
              </a:ext>
            </a:extLst>
          </p:cNvPr>
          <p:cNvSpPr/>
          <p:nvPr/>
        </p:nvSpPr>
        <p:spPr>
          <a:xfrm>
            <a:off x="7935828" y="4108535"/>
            <a:ext cx="330868" cy="19852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2" name="Flèche : droite 21">
            <a:extLst>
              <a:ext uri="{FF2B5EF4-FFF2-40B4-BE49-F238E27FC236}">
                <a16:creationId xmlns:a16="http://schemas.microsoft.com/office/drawing/2014/main" id="{5F3D2E10-C071-49A9-98A1-4BD4229539FC}"/>
              </a:ext>
            </a:extLst>
          </p:cNvPr>
          <p:cNvSpPr/>
          <p:nvPr/>
        </p:nvSpPr>
        <p:spPr>
          <a:xfrm>
            <a:off x="9909008" y="4108535"/>
            <a:ext cx="330868" cy="19852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5" name="ZoneTexte 24">
            <a:extLst>
              <a:ext uri="{FF2B5EF4-FFF2-40B4-BE49-F238E27FC236}">
                <a16:creationId xmlns:a16="http://schemas.microsoft.com/office/drawing/2014/main" id="{E771C67A-17B1-45FD-8A29-D1C55E2D703E}"/>
              </a:ext>
            </a:extLst>
          </p:cNvPr>
          <p:cNvSpPr txBox="1"/>
          <p:nvPr/>
        </p:nvSpPr>
        <p:spPr>
          <a:xfrm>
            <a:off x="1673203" y="1793906"/>
            <a:ext cx="1214692" cy="400110"/>
          </a:xfrm>
          <a:prstGeom prst="rect">
            <a:avLst/>
          </a:prstGeom>
          <a:noFill/>
        </p:spPr>
        <p:txBody>
          <a:bodyPr wrap="none" lIns="91440" tIns="45720" rIns="91440" bIns="45720" rtlCol="0" anchor="t">
            <a:spAutoFit/>
          </a:bodyPr>
          <a:lstStyle/>
          <a:p>
            <a:r>
              <a:rPr lang="fr-CA" sz="2000" b="1"/>
              <a:t>Front end</a:t>
            </a:r>
          </a:p>
        </p:txBody>
      </p:sp>
      <p:sp>
        <p:nvSpPr>
          <p:cNvPr id="26" name="ZoneTexte 25">
            <a:extLst>
              <a:ext uri="{FF2B5EF4-FFF2-40B4-BE49-F238E27FC236}">
                <a16:creationId xmlns:a16="http://schemas.microsoft.com/office/drawing/2014/main" id="{D36D4E11-FF06-442F-9627-83ED78F394A0}"/>
              </a:ext>
            </a:extLst>
          </p:cNvPr>
          <p:cNvSpPr txBox="1"/>
          <p:nvPr/>
        </p:nvSpPr>
        <p:spPr>
          <a:xfrm>
            <a:off x="6909423" y="1793906"/>
            <a:ext cx="2405723" cy="400110"/>
          </a:xfrm>
          <a:prstGeom prst="rect">
            <a:avLst/>
          </a:prstGeom>
          <a:noFill/>
        </p:spPr>
        <p:txBody>
          <a:bodyPr wrap="none" rtlCol="0">
            <a:spAutoFit/>
          </a:bodyPr>
          <a:lstStyle/>
          <a:p>
            <a:r>
              <a:rPr lang="fr-CA" sz="2000" b="1"/>
              <a:t>Back end / Front end</a:t>
            </a:r>
          </a:p>
        </p:txBody>
      </p:sp>
      <p:sp>
        <p:nvSpPr>
          <p:cNvPr id="29" name="Flèche : droite 28">
            <a:extLst>
              <a:ext uri="{FF2B5EF4-FFF2-40B4-BE49-F238E27FC236}">
                <a16:creationId xmlns:a16="http://schemas.microsoft.com/office/drawing/2014/main" id="{6F0B9831-F21D-4C87-BADB-4050BF4823AB}"/>
              </a:ext>
            </a:extLst>
          </p:cNvPr>
          <p:cNvSpPr/>
          <p:nvPr/>
        </p:nvSpPr>
        <p:spPr>
          <a:xfrm rot="16200000">
            <a:off x="6974213" y="3485181"/>
            <a:ext cx="318966" cy="20660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30" name="Flèche : virage 29">
            <a:extLst>
              <a:ext uri="{FF2B5EF4-FFF2-40B4-BE49-F238E27FC236}">
                <a16:creationId xmlns:a16="http://schemas.microsoft.com/office/drawing/2014/main" id="{070BF49E-24A2-46F4-AC62-66ECAFF66B69}"/>
              </a:ext>
            </a:extLst>
          </p:cNvPr>
          <p:cNvSpPr/>
          <p:nvPr/>
        </p:nvSpPr>
        <p:spPr>
          <a:xfrm>
            <a:off x="5071311" y="2823153"/>
            <a:ext cx="1234239" cy="924685"/>
          </a:xfrm>
          <a:prstGeom prst="bentArrow">
            <a:avLst>
              <a:gd name="adj1" fmla="val 11760"/>
              <a:gd name="adj2" fmla="val 14229"/>
              <a:gd name="adj3" fmla="val 12504"/>
              <a:gd name="adj4" fmla="val 2962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1" name="Rectangle : coins arrondis 10">
            <a:extLst>
              <a:ext uri="{FF2B5EF4-FFF2-40B4-BE49-F238E27FC236}">
                <a16:creationId xmlns:a16="http://schemas.microsoft.com/office/drawing/2014/main" id="{DA08261D-BAA6-4A96-8D06-AA67F47AC8BB}"/>
              </a:ext>
            </a:extLst>
          </p:cNvPr>
          <p:cNvSpPr/>
          <p:nvPr/>
        </p:nvSpPr>
        <p:spPr>
          <a:xfrm>
            <a:off x="6305550" y="2460462"/>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420-KBE-LG</a:t>
            </a:r>
          </a:p>
          <a:p>
            <a:r>
              <a:rPr lang="fr-CA" sz="1200"/>
              <a:t>Projet dirigé</a:t>
            </a:r>
          </a:p>
          <a:p>
            <a:endParaRPr lang="fr-CA" sz="1200"/>
          </a:p>
          <a:p>
            <a:endParaRPr lang="fr-CA" sz="1200"/>
          </a:p>
        </p:txBody>
      </p:sp>
      <p:sp>
        <p:nvSpPr>
          <p:cNvPr id="7" name="Rectangle : coins arrondis 6">
            <a:extLst>
              <a:ext uri="{FF2B5EF4-FFF2-40B4-BE49-F238E27FC236}">
                <a16:creationId xmlns:a16="http://schemas.microsoft.com/office/drawing/2014/main" id="{B2EFD71D-4CC5-4753-B60C-BBEF38109399}"/>
              </a:ext>
            </a:extLst>
          </p:cNvPr>
          <p:cNvSpPr/>
          <p:nvPr/>
        </p:nvSpPr>
        <p:spPr>
          <a:xfrm>
            <a:off x="4361444" y="3747840"/>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420-KB9-LG</a:t>
            </a:r>
          </a:p>
          <a:p>
            <a:r>
              <a:rPr lang="fr-CA" sz="1200"/>
              <a:t>Développement d’applications Web 1</a:t>
            </a:r>
          </a:p>
          <a:p>
            <a:endParaRPr lang="fr-CA" sz="1200"/>
          </a:p>
        </p:txBody>
      </p:sp>
      <p:sp>
        <p:nvSpPr>
          <p:cNvPr id="8" name="Rectangle : coins arrondis 7">
            <a:extLst>
              <a:ext uri="{FF2B5EF4-FFF2-40B4-BE49-F238E27FC236}">
                <a16:creationId xmlns:a16="http://schemas.microsoft.com/office/drawing/2014/main" id="{8E4F4143-B2DD-4636-9C8C-C8BAEF9AFAB7}"/>
              </a:ext>
            </a:extLst>
          </p:cNvPr>
          <p:cNvSpPr/>
          <p:nvPr/>
        </p:nvSpPr>
        <p:spPr>
          <a:xfrm>
            <a:off x="6305550" y="3747839"/>
            <a:ext cx="1630278" cy="968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1200"/>
              <a:t>420-KBD-LG</a:t>
            </a:r>
          </a:p>
          <a:p>
            <a:r>
              <a:rPr lang="fr-CA" sz="1200"/>
              <a:t>Développement d’applications Web 2</a:t>
            </a:r>
          </a:p>
          <a:p>
            <a:endParaRPr lang="fr-CA" sz="1200"/>
          </a:p>
        </p:txBody>
      </p:sp>
      <p:sp>
        <p:nvSpPr>
          <p:cNvPr id="31" name="ZoneTexte 30">
            <a:extLst>
              <a:ext uri="{FF2B5EF4-FFF2-40B4-BE49-F238E27FC236}">
                <a16:creationId xmlns:a16="http://schemas.microsoft.com/office/drawing/2014/main" id="{17660196-6680-4BB8-B4FB-8D456EEEFAAB}"/>
              </a:ext>
            </a:extLst>
          </p:cNvPr>
          <p:cNvSpPr txBox="1"/>
          <p:nvPr/>
        </p:nvSpPr>
        <p:spPr>
          <a:xfrm>
            <a:off x="1494026" y="4471418"/>
            <a:ext cx="569387" cy="215444"/>
          </a:xfrm>
          <a:prstGeom prst="rect">
            <a:avLst/>
          </a:prstGeom>
          <a:noFill/>
        </p:spPr>
        <p:txBody>
          <a:bodyPr wrap="none" rtlCol="0">
            <a:spAutoFit/>
          </a:bodyPr>
          <a:lstStyle/>
          <a:p>
            <a:r>
              <a:rPr lang="en-CA" sz="800">
                <a:solidFill>
                  <a:schemeClr val="accent1">
                    <a:lumMod val="20000"/>
                    <a:lumOff val="80000"/>
                  </a:schemeClr>
                </a:solidFill>
              </a:rPr>
              <a:t>Session 1</a:t>
            </a:r>
            <a:endParaRPr lang="fr-CA" sz="800">
              <a:solidFill>
                <a:schemeClr val="accent1">
                  <a:lumMod val="20000"/>
                  <a:lumOff val="80000"/>
                </a:schemeClr>
              </a:solidFill>
            </a:endParaRPr>
          </a:p>
        </p:txBody>
      </p:sp>
      <p:sp>
        <p:nvSpPr>
          <p:cNvPr id="32" name="ZoneTexte 31">
            <a:extLst>
              <a:ext uri="{FF2B5EF4-FFF2-40B4-BE49-F238E27FC236}">
                <a16:creationId xmlns:a16="http://schemas.microsoft.com/office/drawing/2014/main" id="{68EDA0B4-5E9C-46AB-BB4F-02ABA24AA5F0}"/>
              </a:ext>
            </a:extLst>
          </p:cNvPr>
          <p:cNvSpPr txBox="1"/>
          <p:nvPr/>
        </p:nvSpPr>
        <p:spPr>
          <a:xfrm>
            <a:off x="3459631" y="4471418"/>
            <a:ext cx="569387" cy="215444"/>
          </a:xfrm>
          <a:prstGeom prst="rect">
            <a:avLst/>
          </a:prstGeom>
          <a:noFill/>
        </p:spPr>
        <p:txBody>
          <a:bodyPr wrap="none" rtlCol="0">
            <a:spAutoFit/>
          </a:bodyPr>
          <a:lstStyle/>
          <a:p>
            <a:r>
              <a:rPr lang="en-CA" sz="800">
                <a:solidFill>
                  <a:schemeClr val="accent1">
                    <a:lumMod val="20000"/>
                    <a:lumOff val="80000"/>
                  </a:schemeClr>
                </a:solidFill>
              </a:rPr>
              <a:t>Session 2</a:t>
            </a:r>
            <a:endParaRPr lang="fr-CA" sz="800">
              <a:solidFill>
                <a:schemeClr val="accent1">
                  <a:lumMod val="20000"/>
                  <a:lumOff val="80000"/>
                </a:schemeClr>
              </a:solidFill>
            </a:endParaRPr>
          </a:p>
        </p:txBody>
      </p:sp>
      <p:sp>
        <p:nvSpPr>
          <p:cNvPr id="33" name="ZoneTexte 32">
            <a:extLst>
              <a:ext uri="{FF2B5EF4-FFF2-40B4-BE49-F238E27FC236}">
                <a16:creationId xmlns:a16="http://schemas.microsoft.com/office/drawing/2014/main" id="{FC12E52C-12B4-4FEF-9495-B86B8A09556B}"/>
              </a:ext>
            </a:extLst>
          </p:cNvPr>
          <p:cNvSpPr txBox="1"/>
          <p:nvPr/>
        </p:nvSpPr>
        <p:spPr>
          <a:xfrm>
            <a:off x="5425343" y="4471418"/>
            <a:ext cx="569387" cy="215444"/>
          </a:xfrm>
          <a:prstGeom prst="rect">
            <a:avLst/>
          </a:prstGeom>
          <a:noFill/>
        </p:spPr>
        <p:txBody>
          <a:bodyPr wrap="none" rtlCol="0">
            <a:spAutoFit/>
          </a:bodyPr>
          <a:lstStyle/>
          <a:p>
            <a:r>
              <a:rPr lang="en-CA" sz="800">
                <a:solidFill>
                  <a:schemeClr val="accent1">
                    <a:lumMod val="20000"/>
                    <a:lumOff val="80000"/>
                  </a:schemeClr>
                </a:solidFill>
              </a:rPr>
              <a:t>Session 3</a:t>
            </a:r>
            <a:endParaRPr lang="fr-CA" sz="800">
              <a:solidFill>
                <a:schemeClr val="accent1">
                  <a:lumMod val="20000"/>
                  <a:lumOff val="80000"/>
                </a:schemeClr>
              </a:solidFill>
            </a:endParaRPr>
          </a:p>
        </p:txBody>
      </p:sp>
      <p:sp>
        <p:nvSpPr>
          <p:cNvPr id="34" name="ZoneTexte 33">
            <a:extLst>
              <a:ext uri="{FF2B5EF4-FFF2-40B4-BE49-F238E27FC236}">
                <a16:creationId xmlns:a16="http://schemas.microsoft.com/office/drawing/2014/main" id="{785327E9-74C8-49E1-ACE3-26C94A545CF5}"/>
              </a:ext>
            </a:extLst>
          </p:cNvPr>
          <p:cNvSpPr txBox="1"/>
          <p:nvPr/>
        </p:nvSpPr>
        <p:spPr>
          <a:xfrm>
            <a:off x="7369449" y="4463468"/>
            <a:ext cx="569387" cy="215444"/>
          </a:xfrm>
          <a:prstGeom prst="rect">
            <a:avLst/>
          </a:prstGeom>
          <a:noFill/>
        </p:spPr>
        <p:txBody>
          <a:bodyPr wrap="none" rtlCol="0">
            <a:spAutoFit/>
          </a:bodyPr>
          <a:lstStyle/>
          <a:p>
            <a:r>
              <a:rPr lang="en-CA" sz="800">
                <a:solidFill>
                  <a:schemeClr val="accent1">
                    <a:lumMod val="20000"/>
                    <a:lumOff val="80000"/>
                  </a:schemeClr>
                </a:solidFill>
              </a:rPr>
              <a:t>Session 4</a:t>
            </a:r>
            <a:endParaRPr lang="fr-CA" sz="800">
              <a:solidFill>
                <a:schemeClr val="accent1">
                  <a:lumMod val="20000"/>
                  <a:lumOff val="80000"/>
                </a:schemeClr>
              </a:solidFill>
            </a:endParaRPr>
          </a:p>
        </p:txBody>
      </p:sp>
      <p:sp>
        <p:nvSpPr>
          <p:cNvPr id="35" name="ZoneTexte 34">
            <a:extLst>
              <a:ext uri="{FF2B5EF4-FFF2-40B4-BE49-F238E27FC236}">
                <a16:creationId xmlns:a16="http://schemas.microsoft.com/office/drawing/2014/main" id="{DDF70336-32B3-4BA5-845D-E07395B3C73E}"/>
              </a:ext>
            </a:extLst>
          </p:cNvPr>
          <p:cNvSpPr txBox="1"/>
          <p:nvPr/>
        </p:nvSpPr>
        <p:spPr>
          <a:xfrm>
            <a:off x="9336612" y="4471418"/>
            <a:ext cx="569387" cy="215444"/>
          </a:xfrm>
          <a:prstGeom prst="rect">
            <a:avLst/>
          </a:prstGeom>
          <a:noFill/>
        </p:spPr>
        <p:txBody>
          <a:bodyPr wrap="none" rtlCol="0">
            <a:spAutoFit/>
          </a:bodyPr>
          <a:lstStyle/>
          <a:p>
            <a:r>
              <a:rPr lang="en-CA" sz="800">
                <a:solidFill>
                  <a:schemeClr val="accent1">
                    <a:lumMod val="20000"/>
                    <a:lumOff val="80000"/>
                  </a:schemeClr>
                </a:solidFill>
              </a:rPr>
              <a:t>Session 5</a:t>
            </a:r>
            <a:endParaRPr lang="fr-CA" sz="800">
              <a:solidFill>
                <a:schemeClr val="accent1">
                  <a:lumMod val="20000"/>
                  <a:lumOff val="80000"/>
                </a:schemeClr>
              </a:solidFill>
            </a:endParaRPr>
          </a:p>
        </p:txBody>
      </p:sp>
      <p:sp>
        <p:nvSpPr>
          <p:cNvPr id="36" name="ZoneTexte 35">
            <a:extLst>
              <a:ext uri="{FF2B5EF4-FFF2-40B4-BE49-F238E27FC236}">
                <a16:creationId xmlns:a16="http://schemas.microsoft.com/office/drawing/2014/main" id="{3D69F123-FBCB-4730-8BDB-DC2A66C775E7}"/>
              </a:ext>
            </a:extLst>
          </p:cNvPr>
          <p:cNvSpPr txBox="1"/>
          <p:nvPr/>
        </p:nvSpPr>
        <p:spPr>
          <a:xfrm>
            <a:off x="11300767" y="4471418"/>
            <a:ext cx="569387" cy="215444"/>
          </a:xfrm>
          <a:prstGeom prst="rect">
            <a:avLst/>
          </a:prstGeom>
          <a:noFill/>
        </p:spPr>
        <p:txBody>
          <a:bodyPr wrap="none" rtlCol="0">
            <a:spAutoFit/>
          </a:bodyPr>
          <a:lstStyle/>
          <a:p>
            <a:r>
              <a:rPr lang="en-CA" sz="800">
                <a:solidFill>
                  <a:schemeClr val="accent1">
                    <a:lumMod val="20000"/>
                    <a:lumOff val="80000"/>
                  </a:schemeClr>
                </a:solidFill>
              </a:rPr>
              <a:t>Session 6</a:t>
            </a:r>
            <a:endParaRPr lang="fr-CA" sz="800">
              <a:solidFill>
                <a:schemeClr val="accent1">
                  <a:lumMod val="20000"/>
                  <a:lumOff val="80000"/>
                </a:schemeClr>
              </a:solidFill>
            </a:endParaRPr>
          </a:p>
        </p:txBody>
      </p:sp>
      <p:sp>
        <p:nvSpPr>
          <p:cNvPr id="37" name="ZoneTexte 36">
            <a:extLst>
              <a:ext uri="{FF2B5EF4-FFF2-40B4-BE49-F238E27FC236}">
                <a16:creationId xmlns:a16="http://schemas.microsoft.com/office/drawing/2014/main" id="{F2C30A70-4B8C-45D9-B496-003EAEE4BC04}"/>
              </a:ext>
            </a:extLst>
          </p:cNvPr>
          <p:cNvSpPr txBox="1"/>
          <p:nvPr/>
        </p:nvSpPr>
        <p:spPr>
          <a:xfrm>
            <a:off x="7362821" y="3170606"/>
            <a:ext cx="569387" cy="215444"/>
          </a:xfrm>
          <a:prstGeom prst="rect">
            <a:avLst/>
          </a:prstGeom>
          <a:noFill/>
        </p:spPr>
        <p:txBody>
          <a:bodyPr wrap="none" rtlCol="0">
            <a:spAutoFit/>
          </a:bodyPr>
          <a:lstStyle/>
          <a:p>
            <a:r>
              <a:rPr lang="en-CA" sz="800">
                <a:solidFill>
                  <a:schemeClr val="accent1">
                    <a:lumMod val="20000"/>
                    <a:lumOff val="80000"/>
                  </a:schemeClr>
                </a:solidFill>
              </a:rPr>
              <a:t>Session 4</a:t>
            </a:r>
            <a:endParaRPr lang="fr-CA" sz="800">
              <a:solidFill>
                <a:schemeClr val="accent1">
                  <a:lumMod val="20000"/>
                  <a:lumOff val="80000"/>
                </a:schemeClr>
              </a:solidFill>
            </a:endParaRPr>
          </a:p>
        </p:txBody>
      </p:sp>
    </p:spTree>
    <p:extLst>
      <p:ext uri="{BB962C8B-B14F-4D97-AF65-F5344CB8AC3E}">
        <p14:creationId xmlns:p14="http://schemas.microsoft.com/office/powerpoint/2010/main" val="2893530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691E866-647F-4259-898D-5648E2AE0296}"/>
              </a:ext>
            </a:extLst>
          </p:cNvPr>
          <p:cNvSpPr>
            <a:spLocks noGrp="1"/>
          </p:cNvSpPr>
          <p:nvPr>
            <p:ph type="title"/>
          </p:nvPr>
        </p:nvSpPr>
        <p:spPr>
          <a:xfrm>
            <a:off x="1956816" y="273843"/>
            <a:ext cx="9396984" cy="1325563"/>
          </a:xfrm>
        </p:spPr>
        <p:txBody>
          <a:bodyPr/>
          <a:lstStyle/>
          <a:p>
            <a:r>
              <a:rPr lang="fr-CA" b="1"/>
              <a:t>Éléments de type bloc (block)</a:t>
            </a:r>
          </a:p>
        </p:txBody>
      </p:sp>
      <p:pic>
        <p:nvPicPr>
          <p:cNvPr id="5" name="Picture 2">
            <a:extLst>
              <a:ext uri="{FF2B5EF4-FFF2-40B4-BE49-F238E27FC236}">
                <a16:creationId xmlns:a16="http://schemas.microsoft.com/office/drawing/2014/main" id="{2EB65A8D-602E-4E3B-9348-495ED17E5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D3A7ACC-B28B-417A-9124-0A241D13F332}"/>
              </a:ext>
            </a:extLst>
          </p:cNvPr>
          <p:cNvSpPr txBox="1"/>
          <p:nvPr/>
        </p:nvSpPr>
        <p:spPr>
          <a:xfrm>
            <a:off x="1956816" y="1548074"/>
            <a:ext cx="9076944" cy="646331"/>
          </a:xfrm>
          <a:prstGeom prst="rect">
            <a:avLst/>
          </a:prstGeom>
          <a:noFill/>
        </p:spPr>
        <p:txBody>
          <a:bodyPr wrap="square" rtlCol="0">
            <a:spAutoFit/>
          </a:bodyPr>
          <a:lstStyle/>
          <a:p>
            <a:r>
              <a:rPr lang="fr-CA"/>
              <a:t>Un élément de type bloc par défaut débute sur une nouvelle ligne et il peut généralement contenir d’autres éléments (imbricable).</a:t>
            </a:r>
          </a:p>
        </p:txBody>
      </p:sp>
      <p:pic>
        <p:nvPicPr>
          <p:cNvPr id="7" name="Image 6">
            <a:hlinkClick r:id="rId4"/>
            <a:extLst>
              <a:ext uri="{FF2B5EF4-FFF2-40B4-BE49-F238E27FC236}">
                <a16:creationId xmlns:a16="http://schemas.microsoft.com/office/drawing/2014/main" id="{1CB674AB-6DD6-445E-AE3E-DA9DCA24C95B}"/>
              </a:ext>
            </a:extLst>
          </p:cNvPr>
          <p:cNvPicPr>
            <a:picLocks noChangeAspect="1"/>
          </p:cNvPicPr>
          <p:nvPr/>
        </p:nvPicPr>
        <p:blipFill>
          <a:blip r:embed="rId5"/>
          <a:stretch>
            <a:fillRect/>
          </a:stretch>
        </p:blipFill>
        <p:spPr>
          <a:xfrm>
            <a:off x="10515555" y="735684"/>
            <a:ext cx="1036410" cy="350550"/>
          </a:xfrm>
          <a:prstGeom prst="rect">
            <a:avLst/>
          </a:prstGeom>
        </p:spPr>
      </p:pic>
      <p:sp>
        <p:nvSpPr>
          <p:cNvPr id="8" name="ZoneTexte 7">
            <a:extLst>
              <a:ext uri="{FF2B5EF4-FFF2-40B4-BE49-F238E27FC236}">
                <a16:creationId xmlns:a16="http://schemas.microsoft.com/office/drawing/2014/main" id="{930A4AEC-570F-435C-BCFB-6BF71A381B6B}"/>
              </a:ext>
            </a:extLst>
          </p:cNvPr>
          <p:cNvSpPr txBox="1"/>
          <p:nvPr/>
        </p:nvSpPr>
        <p:spPr>
          <a:xfrm>
            <a:off x="2012456" y="5603779"/>
            <a:ext cx="6055414" cy="538609"/>
          </a:xfrm>
          <a:prstGeom prst="rect">
            <a:avLst/>
          </a:prstGeom>
          <a:noFill/>
        </p:spPr>
        <p:txBody>
          <a:bodyPr wrap="square" rtlCol="0">
            <a:spAutoFit/>
          </a:bodyPr>
          <a:lstStyle/>
          <a:p>
            <a:r>
              <a:rPr lang="en-CA" noProof="1"/>
              <a:t>Liste complète:</a:t>
            </a:r>
            <a:endParaRPr lang="en-US" noProof="1"/>
          </a:p>
          <a:p>
            <a:r>
              <a:rPr lang="en-US" sz="1100" noProof="1"/>
              <a:t>address, blockquote, dl, div, fieldset, form, hr, h1, h2, h3, h4, h5, h6, ol, ul, pre, noscript, table</a:t>
            </a:r>
            <a:endParaRPr lang="en-CA" sz="1100" noProof="1"/>
          </a:p>
        </p:txBody>
      </p:sp>
      <p:sp>
        <p:nvSpPr>
          <p:cNvPr id="9" name="ZoneTexte 8">
            <a:extLst>
              <a:ext uri="{FF2B5EF4-FFF2-40B4-BE49-F238E27FC236}">
                <a16:creationId xmlns:a16="http://schemas.microsoft.com/office/drawing/2014/main" id="{6CD4E071-DA97-401C-B5B7-7A386B4E689A}"/>
              </a:ext>
            </a:extLst>
          </p:cNvPr>
          <p:cNvSpPr txBox="1"/>
          <p:nvPr/>
        </p:nvSpPr>
        <p:spPr>
          <a:xfrm>
            <a:off x="1956816" y="2284444"/>
            <a:ext cx="1968809" cy="1200329"/>
          </a:xfrm>
          <a:prstGeom prst="rect">
            <a:avLst/>
          </a:prstGeom>
          <a:noFill/>
        </p:spPr>
        <p:txBody>
          <a:bodyPr wrap="none" rtlCol="0">
            <a:spAutoFit/>
          </a:bodyPr>
          <a:lstStyle/>
          <a:p>
            <a:r>
              <a:rPr lang="pt-BR" sz="1200">
                <a:solidFill>
                  <a:srgbClr val="00B0F0"/>
                </a:solidFill>
                <a:latin typeface="Consolas" panose="020B0609020204030204" pitchFamily="49" charset="0"/>
              </a:rPr>
              <a:t>&lt;h1&gt;</a:t>
            </a:r>
            <a:r>
              <a:rPr lang="pt-BR" sz="1200">
                <a:latin typeface="Consolas" panose="020B0609020204030204" pitchFamily="49" charset="0"/>
              </a:rPr>
              <a:t>Gros titre 1</a:t>
            </a:r>
            <a:r>
              <a:rPr lang="pt-BR" sz="1200">
                <a:solidFill>
                  <a:srgbClr val="00B0F0"/>
                </a:solidFill>
                <a:latin typeface="Consolas" panose="020B0609020204030204" pitchFamily="49" charset="0"/>
              </a:rPr>
              <a:t>&lt;/h1&gt;</a:t>
            </a:r>
          </a:p>
          <a:p>
            <a:r>
              <a:rPr lang="pt-BR" sz="1200">
                <a:solidFill>
                  <a:srgbClr val="00B0F0"/>
                </a:solidFill>
                <a:latin typeface="Consolas" panose="020B0609020204030204" pitchFamily="49" charset="0"/>
              </a:rPr>
              <a:t>&lt;h2&gt;</a:t>
            </a:r>
            <a:r>
              <a:rPr lang="pt-BR" sz="1200">
                <a:latin typeface="Consolas" panose="020B0609020204030204" pitchFamily="49" charset="0"/>
              </a:rPr>
              <a:t>Gros titre 2</a:t>
            </a:r>
            <a:r>
              <a:rPr lang="pt-BR" sz="1200">
                <a:solidFill>
                  <a:srgbClr val="00B0F0"/>
                </a:solidFill>
                <a:latin typeface="Consolas" panose="020B0609020204030204" pitchFamily="49" charset="0"/>
              </a:rPr>
              <a:t>&lt;/h2&gt;</a:t>
            </a:r>
          </a:p>
          <a:p>
            <a:r>
              <a:rPr lang="pt-BR" sz="1200">
                <a:solidFill>
                  <a:srgbClr val="00B0F0"/>
                </a:solidFill>
                <a:latin typeface="Consolas" panose="020B0609020204030204" pitchFamily="49" charset="0"/>
              </a:rPr>
              <a:t>&lt;h3&gt;</a:t>
            </a:r>
            <a:r>
              <a:rPr lang="pt-BR" sz="1200">
                <a:latin typeface="Consolas" panose="020B0609020204030204" pitchFamily="49" charset="0"/>
              </a:rPr>
              <a:t>Gros titre 3</a:t>
            </a:r>
            <a:r>
              <a:rPr lang="pt-BR" sz="1200">
                <a:solidFill>
                  <a:srgbClr val="00B0F0"/>
                </a:solidFill>
                <a:latin typeface="Consolas" panose="020B0609020204030204" pitchFamily="49" charset="0"/>
              </a:rPr>
              <a:t>&lt;/h3&gt;</a:t>
            </a:r>
          </a:p>
          <a:p>
            <a:r>
              <a:rPr lang="pt-BR" sz="1200">
                <a:solidFill>
                  <a:srgbClr val="00B0F0"/>
                </a:solidFill>
                <a:latin typeface="Consolas" panose="020B0609020204030204" pitchFamily="49" charset="0"/>
              </a:rPr>
              <a:t>&lt;h4&gt;</a:t>
            </a:r>
            <a:r>
              <a:rPr lang="pt-BR" sz="1200">
                <a:latin typeface="Consolas" panose="020B0609020204030204" pitchFamily="49" charset="0"/>
              </a:rPr>
              <a:t>Gros titre 4</a:t>
            </a:r>
            <a:r>
              <a:rPr lang="pt-BR" sz="1200">
                <a:solidFill>
                  <a:srgbClr val="00B0F0"/>
                </a:solidFill>
                <a:latin typeface="Consolas" panose="020B0609020204030204" pitchFamily="49" charset="0"/>
              </a:rPr>
              <a:t>&lt;/h4&gt;</a:t>
            </a:r>
          </a:p>
          <a:p>
            <a:r>
              <a:rPr lang="pt-BR" sz="1200">
                <a:solidFill>
                  <a:srgbClr val="00B0F0"/>
                </a:solidFill>
                <a:latin typeface="Consolas" panose="020B0609020204030204" pitchFamily="49" charset="0"/>
              </a:rPr>
              <a:t>&lt;h5&gt;</a:t>
            </a:r>
            <a:r>
              <a:rPr lang="pt-BR" sz="1200">
                <a:latin typeface="Consolas" panose="020B0609020204030204" pitchFamily="49" charset="0"/>
              </a:rPr>
              <a:t>Gros titre 5</a:t>
            </a:r>
            <a:r>
              <a:rPr lang="pt-BR" sz="1200">
                <a:solidFill>
                  <a:srgbClr val="00B0F0"/>
                </a:solidFill>
                <a:latin typeface="Consolas" panose="020B0609020204030204" pitchFamily="49" charset="0"/>
              </a:rPr>
              <a:t>&lt;/h5&gt;</a:t>
            </a:r>
          </a:p>
          <a:p>
            <a:r>
              <a:rPr lang="pt-BR" sz="1200">
                <a:solidFill>
                  <a:srgbClr val="00B0F0"/>
                </a:solidFill>
                <a:latin typeface="Consolas" panose="020B0609020204030204" pitchFamily="49" charset="0"/>
              </a:rPr>
              <a:t>&lt;h6&gt;</a:t>
            </a:r>
            <a:r>
              <a:rPr lang="pt-BR" sz="1200">
                <a:latin typeface="Consolas" panose="020B0609020204030204" pitchFamily="49" charset="0"/>
              </a:rPr>
              <a:t>Gros titre 6</a:t>
            </a:r>
            <a:r>
              <a:rPr lang="pt-BR" sz="1200">
                <a:solidFill>
                  <a:srgbClr val="00B0F0"/>
                </a:solidFill>
                <a:latin typeface="Consolas" panose="020B0609020204030204" pitchFamily="49" charset="0"/>
              </a:rPr>
              <a:t>&lt;/h6&gt;</a:t>
            </a:r>
            <a:endParaRPr lang="fr-CA" sz="1200">
              <a:solidFill>
                <a:srgbClr val="00B0F0"/>
              </a:solidFill>
              <a:latin typeface="Consolas" panose="020B0609020204030204" pitchFamily="49" charset="0"/>
            </a:endParaRPr>
          </a:p>
        </p:txBody>
      </p:sp>
      <p:pic>
        <p:nvPicPr>
          <p:cNvPr id="11" name="Image 10">
            <a:extLst>
              <a:ext uri="{FF2B5EF4-FFF2-40B4-BE49-F238E27FC236}">
                <a16:creationId xmlns:a16="http://schemas.microsoft.com/office/drawing/2014/main" id="{35A3877D-BB9A-4C4E-BC4A-B9C49B7C59E4}"/>
              </a:ext>
            </a:extLst>
          </p:cNvPr>
          <p:cNvPicPr>
            <a:picLocks noChangeAspect="1"/>
          </p:cNvPicPr>
          <p:nvPr/>
        </p:nvPicPr>
        <p:blipFill>
          <a:blip r:embed="rId6"/>
          <a:stretch>
            <a:fillRect/>
          </a:stretch>
        </p:blipFill>
        <p:spPr>
          <a:xfrm>
            <a:off x="4259045" y="2255418"/>
            <a:ext cx="1562235" cy="2347163"/>
          </a:xfrm>
          <a:prstGeom prst="rect">
            <a:avLst/>
          </a:prstGeom>
        </p:spPr>
      </p:pic>
      <p:sp>
        <p:nvSpPr>
          <p:cNvPr id="12" name="ZoneTexte 11">
            <a:extLst>
              <a:ext uri="{FF2B5EF4-FFF2-40B4-BE49-F238E27FC236}">
                <a16:creationId xmlns:a16="http://schemas.microsoft.com/office/drawing/2014/main" id="{83D7C024-1741-4B9F-85F4-E97BEFF5F7EB}"/>
              </a:ext>
            </a:extLst>
          </p:cNvPr>
          <p:cNvSpPr txBox="1"/>
          <p:nvPr/>
        </p:nvSpPr>
        <p:spPr>
          <a:xfrm>
            <a:off x="6419258" y="3472870"/>
            <a:ext cx="2478564" cy="1754326"/>
          </a:xfrm>
          <a:prstGeom prst="rect">
            <a:avLst/>
          </a:prstGeom>
          <a:noFill/>
        </p:spPr>
        <p:txBody>
          <a:bodyPr wrap="none" rtlCol="0">
            <a:spAutoFit/>
          </a:bodyPr>
          <a:lstStyle/>
          <a:p>
            <a:r>
              <a:rPr lang="it-IT" sz="1200" b="0">
                <a:solidFill>
                  <a:srgbClr val="00B0F0"/>
                </a:solidFill>
                <a:effectLst/>
                <a:latin typeface="Consolas" panose="020B0609020204030204" pitchFamily="49" charset="0"/>
              </a:rPr>
              <a:t>&lt;fieldset&gt;</a:t>
            </a:r>
          </a:p>
          <a:p>
            <a:r>
              <a:rPr lang="it-IT" sz="1200" b="0">
                <a:solidFill>
                  <a:srgbClr val="00B0F0"/>
                </a:solidFill>
                <a:effectLst/>
                <a:latin typeface="Consolas" panose="020B0609020204030204" pitchFamily="49" charset="0"/>
              </a:rPr>
              <a:t>    &lt;legend&gt;</a:t>
            </a:r>
            <a:r>
              <a:rPr lang="it-IT" sz="1200" b="0">
                <a:effectLst/>
                <a:latin typeface="Consolas" panose="020B0609020204030204" pitchFamily="49" charset="0"/>
              </a:rPr>
              <a:t>Fruits</a:t>
            </a:r>
            <a:r>
              <a:rPr lang="it-IT" sz="1200" b="0">
                <a:solidFill>
                  <a:srgbClr val="00B0F0"/>
                </a:solidFill>
                <a:effectLst/>
                <a:latin typeface="Consolas" panose="020B0609020204030204" pitchFamily="49" charset="0"/>
              </a:rPr>
              <a:t>&lt;/legend&gt;</a:t>
            </a:r>
          </a:p>
          <a:p>
            <a:r>
              <a:rPr lang="it-IT" sz="1200" b="0">
                <a:solidFill>
                  <a:srgbClr val="00B0F0"/>
                </a:solidFill>
                <a:effectLst/>
                <a:latin typeface="Consolas" panose="020B0609020204030204" pitchFamily="49" charset="0"/>
              </a:rPr>
              <a:t>    &lt;ol&gt;</a:t>
            </a:r>
          </a:p>
          <a:p>
            <a:r>
              <a:rPr lang="it-IT" sz="1200" b="0">
                <a:solidFill>
                  <a:srgbClr val="00B0F0"/>
                </a:solidFill>
                <a:effectLst/>
                <a:latin typeface="Consolas" panose="020B0609020204030204" pitchFamily="49" charset="0"/>
              </a:rPr>
              <a:t>        &lt;li&gt;</a:t>
            </a:r>
            <a:r>
              <a:rPr lang="it-IT" sz="1200" b="0">
                <a:effectLst/>
                <a:latin typeface="Consolas" panose="020B0609020204030204" pitchFamily="49" charset="0"/>
              </a:rPr>
              <a:t>Pomme</a:t>
            </a:r>
            <a:r>
              <a:rPr lang="it-IT" sz="1200" b="0">
                <a:solidFill>
                  <a:srgbClr val="00B0F0"/>
                </a:solidFill>
                <a:effectLst/>
                <a:latin typeface="Consolas" panose="020B0609020204030204" pitchFamily="49" charset="0"/>
              </a:rPr>
              <a:t>&lt;/li&gt;</a:t>
            </a:r>
          </a:p>
          <a:p>
            <a:r>
              <a:rPr lang="it-IT" sz="1200" b="0">
                <a:solidFill>
                  <a:srgbClr val="00B0F0"/>
                </a:solidFill>
                <a:effectLst/>
                <a:latin typeface="Consolas" panose="020B0609020204030204" pitchFamily="49" charset="0"/>
              </a:rPr>
              <a:t>        &lt;li&gt;</a:t>
            </a:r>
            <a:r>
              <a:rPr lang="it-IT" sz="1200" b="0">
                <a:effectLst/>
                <a:latin typeface="Consolas" panose="020B0609020204030204" pitchFamily="49" charset="0"/>
              </a:rPr>
              <a:t>Orange</a:t>
            </a:r>
            <a:r>
              <a:rPr lang="it-IT" sz="1200" b="0">
                <a:solidFill>
                  <a:srgbClr val="00B0F0"/>
                </a:solidFill>
                <a:effectLst/>
                <a:latin typeface="Consolas" panose="020B0609020204030204" pitchFamily="49" charset="0"/>
              </a:rPr>
              <a:t>&lt;/li&gt;</a:t>
            </a:r>
          </a:p>
          <a:p>
            <a:r>
              <a:rPr lang="it-IT" sz="1200" b="0">
                <a:solidFill>
                  <a:srgbClr val="00B0F0"/>
                </a:solidFill>
                <a:effectLst/>
                <a:latin typeface="Consolas" panose="020B0609020204030204" pitchFamily="49" charset="0"/>
              </a:rPr>
              <a:t>        &lt;li&gt;</a:t>
            </a:r>
            <a:r>
              <a:rPr lang="it-IT" sz="1200" b="0">
                <a:effectLst/>
                <a:latin typeface="Consolas" panose="020B0609020204030204" pitchFamily="49" charset="0"/>
              </a:rPr>
              <a:t>Fraise</a:t>
            </a:r>
            <a:r>
              <a:rPr lang="it-IT" sz="1200" b="0">
                <a:solidFill>
                  <a:srgbClr val="00B0F0"/>
                </a:solidFill>
                <a:effectLst/>
                <a:latin typeface="Consolas" panose="020B0609020204030204" pitchFamily="49" charset="0"/>
              </a:rPr>
              <a:t>&lt;/li&gt;</a:t>
            </a:r>
          </a:p>
          <a:p>
            <a:r>
              <a:rPr lang="it-IT" sz="1200" b="0">
                <a:solidFill>
                  <a:srgbClr val="00B0F0"/>
                </a:solidFill>
                <a:effectLst/>
                <a:latin typeface="Consolas" panose="020B0609020204030204" pitchFamily="49" charset="0"/>
              </a:rPr>
              <a:t>        &lt;li&gt;</a:t>
            </a:r>
            <a:r>
              <a:rPr lang="it-IT" sz="1200" b="0">
                <a:effectLst/>
                <a:latin typeface="Consolas" panose="020B0609020204030204" pitchFamily="49" charset="0"/>
              </a:rPr>
              <a:t>Cerise</a:t>
            </a:r>
            <a:r>
              <a:rPr lang="it-IT" sz="1200" b="0">
                <a:solidFill>
                  <a:srgbClr val="00B0F0"/>
                </a:solidFill>
                <a:effectLst/>
                <a:latin typeface="Consolas" panose="020B0609020204030204" pitchFamily="49" charset="0"/>
              </a:rPr>
              <a:t>&lt;/li&gt;</a:t>
            </a:r>
          </a:p>
          <a:p>
            <a:r>
              <a:rPr lang="it-IT" sz="1200" b="0">
                <a:solidFill>
                  <a:srgbClr val="00B0F0"/>
                </a:solidFill>
                <a:effectLst/>
                <a:latin typeface="Consolas" panose="020B0609020204030204" pitchFamily="49" charset="0"/>
              </a:rPr>
              <a:t>    &lt;/ol&gt;</a:t>
            </a:r>
          </a:p>
          <a:p>
            <a:r>
              <a:rPr lang="it-IT" sz="1200" b="0">
                <a:solidFill>
                  <a:srgbClr val="00B0F0"/>
                </a:solidFill>
                <a:effectLst/>
                <a:latin typeface="Consolas" panose="020B0609020204030204" pitchFamily="49" charset="0"/>
              </a:rPr>
              <a:t>&lt;/fieldset&gt;</a:t>
            </a:r>
          </a:p>
        </p:txBody>
      </p:sp>
      <p:pic>
        <p:nvPicPr>
          <p:cNvPr id="16" name="Image 15">
            <a:extLst>
              <a:ext uri="{FF2B5EF4-FFF2-40B4-BE49-F238E27FC236}">
                <a16:creationId xmlns:a16="http://schemas.microsoft.com/office/drawing/2014/main" id="{74480153-5271-47B4-9902-AC3146AA435E}"/>
              </a:ext>
            </a:extLst>
          </p:cNvPr>
          <p:cNvPicPr>
            <a:picLocks noChangeAspect="1"/>
          </p:cNvPicPr>
          <p:nvPr/>
        </p:nvPicPr>
        <p:blipFill>
          <a:blip r:embed="rId7"/>
          <a:stretch>
            <a:fillRect/>
          </a:stretch>
        </p:blipFill>
        <p:spPr>
          <a:xfrm>
            <a:off x="9073401" y="3468636"/>
            <a:ext cx="2478564" cy="1327802"/>
          </a:xfrm>
          <a:prstGeom prst="rect">
            <a:avLst/>
          </a:prstGeom>
        </p:spPr>
      </p:pic>
      <p:sp>
        <p:nvSpPr>
          <p:cNvPr id="14" name="ZoneTexte 13">
            <a:extLst>
              <a:ext uri="{FF2B5EF4-FFF2-40B4-BE49-F238E27FC236}">
                <a16:creationId xmlns:a16="http://schemas.microsoft.com/office/drawing/2014/main" id="{820EBFCB-8E5E-44C5-9CBE-1E72A51E5E9D}"/>
              </a:ext>
            </a:extLst>
          </p:cNvPr>
          <p:cNvSpPr txBox="1"/>
          <p:nvPr/>
        </p:nvSpPr>
        <p:spPr>
          <a:xfrm>
            <a:off x="6495288" y="2323605"/>
            <a:ext cx="2648482" cy="276999"/>
          </a:xfrm>
          <a:prstGeom prst="rect">
            <a:avLst/>
          </a:prstGeom>
          <a:noFill/>
        </p:spPr>
        <p:txBody>
          <a:bodyPr wrap="none" rtlCol="0">
            <a:spAutoFit/>
          </a:bodyPr>
          <a:lstStyle/>
          <a:p>
            <a:r>
              <a:rPr lang="fr-CA" sz="1200" b="0">
                <a:solidFill>
                  <a:srgbClr val="00B0F0"/>
                </a:solidFill>
                <a:effectLst/>
                <a:latin typeface="Consolas" panose="020B0609020204030204" pitchFamily="49" charset="0"/>
              </a:rPr>
              <a:t>&lt;div&gt;</a:t>
            </a:r>
            <a:r>
              <a:rPr lang="fr-CA" sz="1200" b="0">
                <a:effectLst/>
                <a:latin typeface="Consolas" panose="020B0609020204030204" pitchFamily="49" charset="0"/>
              </a:rPr>
              <a:t>bon</a:t>
            </a:r>
            <a:r>
              <a:rPr lang="fr-CA" sz="1200" b="0">
                <a:solidFill>
                  <a:srgbClr val="00B0F0"/>
                </a:solidFill>
                <a:effectLst/>
                <a:latin typeface="Consolas" panose="020B0609020204030204" pitchFamily="49" charset="0"/>
              </a:rPr>
              <a:t>&lt;/div&gt;&lt;div&gt;</a:t>
            </a:r>
            <a:r>
              <a:rPr lang="fr-CA" sz="1200" b="0">
                <a:effectLst/>
                <a:latin typeface="Consolas" panose="020B0609020204030204" pitchFamily="49" charset="0"/>
              </a:rPr>
              <a:t>jour</a:t>
            </a:r>
            <a:r>
              <a:rPr lang="fr-CA" sz="1200" b="0">
                <a:solidFill>
                  <a:srgbClr val="00B0F0"/>
                </a:solidFill>
                <a:effectLst/>
                <a:latin typeface="Consolas" panose="020B0609020204030204" pitchFamily="49" charset="0"/>
              </a:rPr>
              <a:t>&lt;/div&gt;</a:t>
            </a:r>
            <a:endParaRPr lang="it-IT" sz="1200" b="0">
              <a:solidFill>
                <a:srgbClr val="00B0F0"/>
              </a:solidFill>
              <a:effectLst/>
              <a:latin typeface="Consolas" panose="020B0609020204030204" pitchFamily="49" charset="0"/>
            </a:endParaRPr>
          </a:p>
        </p:txBody>
      </p:sp>
      <p:pic>
        <p:nvPicPr>
          <p:cNvPr id="3" name="Image 2">
            <a:extLst>
              <a:ext uri="{FF2B5EF4-FFF2-40B4-BE49-F238E27FC236}">
                <a16:creationId xmlns:a16="http://schemas.microsoft.com/office/drawing/2014/main" id="{AB8190B2-022B-48B3-AF3E-0B2084381827}"/>
              </a:ext>
            </a:extLst>
          </p:cNvPr>
          <p:cNvPicPr>
            <a:picLocks noChangeAspect="1"/>
          </p:cNvPicPr>
          <p:nvPr/>
        </p:nvPicPr>
        <p:blipFill>
          <a:blip r:embed="rId8"/>
          <a:stretch>
            <a:fillRect/>
          </a:stretch>
        </p:blipFill>
        <p:spPr>
          <a:xfrm>
            <a:off x="9457877" y="2323605"/>
            <a:ext cx="777307" cy="815411"/>
          </a:xfrm>
          <a:prstGeom prst="rect">
            <a:avLst/>
          </a:prstGeom>
        </p:spPr>
      </p:pic>
      <p:pic>
        <p:nvPicPr>
          <p:cNvPr id="13" name="Picture 4" descr="Sort Order of View Included in URL - 4me">
            <a:extLst>
              <a:ext uri="{FF2B5EF4-FFF2-40B4-BE49-F238E27FC236}">
                <a16:creationId xmlns:a16="http://schemas.microsoft.com/office/drawing/2014/main" id="{E600303A-2A1B-0627-ED98-AD345E5285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5018" y="730793"/>
            <a:ext cx="360332" cy="36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55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F7A4CF8-B06D-4C1C-B6A4-AC0E385332CA}"/>
              </a:ext>
            </a:extLst>
          </p:cNvPr>
          <p:cNvSpPr txBox="1"/>
          <p:nvPr/>
        </p:nvSpPr>
        <p:spPr>
          <a:xfrm>
            <a:off x="2220130" y="1421904"/>
            <a:ext cx="8313420" cy="2462213"/>
          </a:xfrm>
          <a:prstGeom prst="rect">
            <a:avLst/>
          </a:prstGeom>
          <a:noFill/>
        </p:spPr>
        <p:txBody>
          <a:bodyPr wrap="square">
            <a:spAutoFit/>
          </a:bodyPr>
          <a:lstStyle/>
          <a:p>
            <a:r>
              <a:rPr lang="en-US" sz="1400" noProof="1">
                <a:solidFill>
                  <a:srgbClr val="00B0F0"/>
                </a:solidFill>
                <a:latin typeface="Consolas" panose="020B0609020204030204" pitchFamily="49" charset="0"/>
              </a:rPr>
              <a:t>&lt;p&gt;</a:t>
            </a:r>
          </a:p>
          <a:p>
            <a:r>
              <a:rPr lang="en-US" sz="1400" noProof="1">
                <a:latin typeface="Consolas" panose="020B0609020204030204" pitchFamily="49" charset="0"/>
              </a:rPr>
              <a:t>    Lorem Ipsum is simply dummy text of the printing and typesetting industry. </a:t>
            </a:r>
          </a:p>
          <a:p>
            <a:r>
              <a:rPr lang="en-US" sz="1400" noProof="1">
                <a:latin typeface="Consolas" panose="020B0609020204030204" pitchFamily="49" charset="0"/>
              </a:rPr>
              <a:t>    Lorem Ipsum has been the industry's standard dummy text ever since the 1500s,</a:t>
            </a:r>
          </a:p>
          <a:p>
            <a:r>
              <a:rPr lang="en-US" sz="1400" noProof="1">
                <a:latin typeface="Consolas" panose="020B0609020204030204" pitchFamily="49" charset="0"/>
              </a:rPr>
              <a:t>    when an unknown printer took a galley of type and scrambled it to make a </a:t>
            </a:r>
          </a:p>
          <a:p>
            <a:r>
              <a:rPr lang="en-US" sz="1400" noProof="1">
                <a:latin typeface="Consolas" panose="020B0609020204030204" pitchFamily="49" charset="0"/>
              </a:rPr>
              <a:t>    type specimen book. It has survived not only five centuries, but also the </a:t>
            </a:r>
          </a:p>
          <a:p>
            <a:r>
              <a:rPr lang="en-US" sz="1400" noProof="1">
                <a:latin typeface="Consolas" panose="020B0609020204030204" pitchFamily="49" charset="0"/>
              </a:rPr>
              <a:t>    </a:t>
            </a:r>
            <a:r>
              <a:rPr lang="en-US" sz="1400" noProof="1">
                <a:solidFill>
                  <a:srgbClr val="00B0F0"/>
                </a:solidFill>
                <a:latin typeface="Consolas" panose="020B0609020204030204" pitchFamily="49" charset="0"/>
              </a:rPr>
              <a:t>&lt;br&gt;&lt;br&gt;</a:t>
            </a:r>
          </a:p>
          <a:p>
            <a:r>
              <a:rPr lang="en-US" sz="1400" noProof="1">
                <a:latin typeface="Consolas" panose="020B0609020204030204" pitchFamily="49" charset="0"/>
              </a:rPr>
              <a:t>    leap into electronic typesetting, remaining essentially unchanged. </a:t>
            </a:r>
          </a:p>
          <a:p>
            <a:r>
              <a:rPr lang="en-US" sz="1400" noProof="1">
                <a:latin typeface="Consolas" panose="020B0609020204030204" pitchFamily="49" charset="0"/>
              </a:rPr>
              <a:t>    It was popularised in the 1960s with the release of Letraset sheets </a:t>
            </a:r>
          </a:p>
          <a:p>
            <a:r>
              <a:rPr lang="en-US" sz="1400" noProof="1">
                <a:latin typeface="Consolas" panose="020B0609020204030204" pitchFamily="49" charset="0"/>
              </a:rPr>
              <a:t>    containing Lorem Ipsum passages, and more recently with desktop publishing </a:t>
            </a:r>
          </a:p>
          <a:p>
            <a:r>
              <a:rPr lang="en-US" sz="1400" noProof="1">
                <a:latin typeface="Consolas" panose="020B0609020204030204" pitchFamily="49" charset="0"/>
              </a:rPr>
              <a:t>    software like Aldus PageMaker including versions of Lorem Ipsum.</a:t>
            </a:r>
          </a:p>
          <a:p>
            <a:r>
              <a:rPr lang="en-US" sz="1400" noProof="1">
                <a:solidFill>
                  <a:srgbClr val="00B0F0"/>
                </a:solidFill>
                <a:latin typeface="Consolas" panose="020B0609020204030204" pitchFamily="49" charset="0"/>
              </a:rPr>
              <a:t>&lt;/p&gt;</a:t>
            </a:r>
          </a:p>
        </p:txBody>
      </p:sp>
      <p:pic>
        <p:nvPicPr>
          <p:cNvPr id="7" name="Image 6">
            <a:extLst>
              <a:ext uri="{FF2B5EF4-FFF2-40B4-BE49-F238E27FC236}">
                <a16:creationId xmlns:a16="http://schemas.microsoft.com/office/drawing/2014/main" id="{0F4D634A-1E3A-4EB3-A800-0BD3E553E3E1}"/>
              </a:ext>
            </a:extLst>
          </p:cNvPr>
          <p:cNvPicPr>
            <a:picLocks noChangeAspect="1"/>
          </p:cNvPicPr>
          <p:nvPr/>
        </p:nvPicPr>
        <p:blipFill rotWithShape="1">
          <a:blip r:embed="rId3"/>
          <a:srcRect l="715" t="3428" r="3004" b="3993"/>
          <a:stretch/>
        </p:blipFill>
        <p:spPr>
          <a:xfrm>
            <a:off x="2200656" y="4297681"/>
            <a:ext cx="9101328" cy="1731264"/>
          </a:xfrm>
          <a:prstGeom prst="rect">
            <a:avLst/>
          </a:prstGeom>
          <a:ln>
            <a:noFill/>
          </a:ln>
        </p:spPr>
      </p:pic>
      <p:sp>
        <p:nvSpPr>
          <p:cNvPr id="8" name="Titre 1">
            <a:extLst>
              <a:ext uri="{FF2B5EF4-FFF2-40B4-BE49-F238E27FC236}">
                <a16:creationId xmlns:a16="http://schemas.microsoft.com/office/drawing/2014/main" id="{3958D213-3B40-4148-88C5-20A693BB9A5B}"/>
              </a:ext>
            </a:extLst>
          </p:cNvPr>
          <p:cNvSpPr>
            <a:spLocks noGrp="1"/>
          </p:cNvSpPr>
          <p:nvPr>
            <p:ph type="title"/>
          </p:nvPr>
        </p:nvSpPr>
        <p:spPr>
          <a:xfrm>
            <a:off x="2020486" y="273843"/>
            <a:ext cx="9396984" cy="1325563"/>
          </a:xfrm>
        </p:spPr>
        <p:txBody>
          <a:bodyPr/>
          <a:lstStyle/>
          <a:p>
            <a:r>
              <a:rPr lang="fr-CA" b="1"/>
              <a:t>Autre exemple d</a:t>
            </a:r>
            <a:r>
              <a:rPr lang="en-CA" b="1"/>
              <a:t>’</a:t>
            </a:r>
            <a:r>
              <a:rPr lang="fr-CA" b="1"/>
              <a:t>imbrication</a:t>
            </a:r>
          </a:p>
        </p:txBody>
      </p:sp>
      <p:pic>
        <p:nvPicPr>
          <p:cNvPr id="6" name="Picture 2">
            <a:extLst>
              <a:ext uri="{FF2B5EF4-FFF2-40B4-BE49-F238E27FC236}">
                <a16:creationId xmlns:a16="http://schemas.microsoft.com/office/drawing/2014/main" id="{71D9D1A1-C530-1702-E6F8-8C0F0859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02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C86DE4F-E971-4C50-80BE-EB2769F74181}"/>
              </a:ext>
            </a:extLst>
          </p:cNvPr>
          <p:cNvSpPr>
            <a:spLocks noGrp="1"/>
          </p:cNvSpPr>
          <p:nvPr>
            <p:ph type="title"/>
          </p:nvPr>
        </p:nvSpPr>
        <p:spPr>
          <a:xfrm>
            <a:off x="1956816" y="273843"/>
            <a:ext cx="9396984" cy="1325563"/>
          </a:xfrm>
        </p:spPr>
        <p:txBody>
          <a:bodyPr/>
          <a:lstStyle/>
          <a:p>
            <a:r>
              <a:rPr lang="fr-CA" b="1"/>
              <a:t>Attributs d’une balise</a:t>
            </a:r>
          </a:p>
        </p:txBody>
      </p:sp>
      <p:pic>
        <p:nvPicPr>
          <p:cNvPr id="5" name="Picture 2">
            <a:extLst>
              <a:ext uri="{FF2B5EF4-FFF2-40B4-BE49-F238E27FC236}">
                <a16:creationId xmlns:a16="http://schemas.microsoft.com/office/drawing/2014/main" id="{8A6AA9EE-3287-480E-9C20-467B3318F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3CCF2AC-0FC2-4779-BC69-23A725615E9D}"/>
              </a:ext>
            </a:extLst>
          </p:cNvPr>
          <p:cNvSpPr txBox="1"/>
          <p:nvPr/>
        </p:nvSpPr>
        <p:spPr>
          <a:xfrm>
            <a:off x="1956816" y="1508704"/>
            <a:ext cx="9076944" cy="2677656"/>
          </a:xfrm>
          <a:prstGeom prst="rect">
            <a:avLst/>
          </a:prstGeom>
          <a:noFill/>
        </p:spPr>
        <p:txBody>
          <a:bodyPr wrap="square" rtlCol="0">
            <a:spAutoFit/>
          </a:bodyPr>
          <a:lstStyle/>
          <a:p>
            <a:r>
              <a:rPr lang="fr-CA"/>
              <a:t>Une balise peut contenir des attributs affectés par des valeurs encadrées par des guillemets ou des apostrophes.</a:t>
            </a:r>
          </a:p>
          <a:p>
            <a:endParaRPr lang="fr-CA"/>
          </a:p>
          <a:p>
            <a:r>
              <a:rPr lang="fr-CA" sz="3200">
                <a:latin typeface="Consolas" panose="020B0609020204030204" pitchFamily="49" charset="0"/>
              </a:rPr>
              <a:t>&lt;balise attribut=</a:t>
            </a:r>
            <a:r>
              <a:rPr lang="fr-CA" sz="3200">
                <a:highlight>
                  <a:srgbClr val="FFFF00"/>
                </a:highlight>
                <a:latin typeface="Consolas" panose="020B0609020204030204" pitchFamily="49" charset="0"/>
              </a:rPr>
              <a:t>"</a:t>
            </a:r>
            <a:r>
              <a:rPr lang="fr-CA" sz="3200">
                <a:latin typeface="Consolas" panose="020B0609020204030204" pitchFamily="49" charset="0"/>
              </a:rPr>
              <a:t>valeur</a:t>
            </a:r>
            <a:r>
              <a:rPr lang="fr-CA" sz="3200">
                <a:highlight>
                  <a:srgbClr val="FFFF00"/>
                </a:highlight>
                <a:latin typeface="Consolas" panose="020B0609020204030204" pitchFamily="49" charset="0"/>
              </a:rPr>
              <a:t>"</a:t>
            </a:r>
            <a:r>
              <a:rPr lang="fr-CA" sz="3200">
                <a:latin typeface="Consolas" panose="020B0609020204030204" pitchFamily="49" charset="0"/>
              </a:rPr>
              <a:t>&gt;…&lt;/balise&gt; </a:t>
            </a:r>
          </a:p>
          <a:p>
            <a:endParaRPr lang="fr-CA" sz="3200">
              <a:latin typeface="Consolas" panose="020B0609020204030204" pitchFamily="49" charset="0"/>
            </a:endParaRPr>
          </a:p>
          <a:p>
            <a:r>
              <a:rPr lang="fr-CA" sz="3200">
                <a:latin typeface="Consolas" panose="020B0609020204030204" pitchFamily="49" charset="0"/>
              </a:rPr>
              <a:t>&lt;balise attribut=</a:t>
            </a:r>
            <a:r>
              <a:rPr lang="fr-CA" sz="3200">
                <a:highlight>
                  <a:srgbClr val="00FF00"/>
                </a:highlight>
                <a:latin typeface="Consolas" panose="020B0609020204030204" pitchFamily="49" charset="0"/>
              </a:rPr>
              <a:t>'</a:t>
            </a:r>
            <a:r>
              <a:rPr lang="fr-CA" sz="3200">
                <a:latin typeface="Consolas" panose="020B0609020204030204" pitchFamily="49" charset="0"/>
              </a:rPr>
              <a:t>valeur</a:t>
            </a:r>
            <a:r>
              <a:rPr lang="fr-CA" sz="3200">
                <a:highlight>
                  <a:srgbClr val="00FF00"/>
                </a:highlight>
                <a:latin typeface="Consolas" panose="020B0609020204030204" pitchFamily="49" charset="0"/>
              </a:rPr>
              <a:t>'</a:t>
            </a:r>
            <a:r>
              <a:rPr lang="fr-CA" sz="3200">
                <a:latin typeface="Consolas" panose="020B0609020204030204" pitchFamily="49" charset="0"/>
              </a:rPr>
              <a:t>&gt;…&lt;/balise&gt;</a:t>
            </a:r>
          </a:p>
          <a:p>
            <a:endParaRPr lang="fr-CA"/>
          </a:p>
        </p:txBody>
      </p:sp>
      <p:sp>
        <p:nvSpPr>
          <p:cNvPr id="8" name="ZoneTexte 7">
            <a:extLst>
              <a:ext uri="{FF2B5EF4-FFF2-40B4-BE49-F238E27FC236}">
                <a16:creationId xmlns:a16="http://schemas.microsoft.com/office/drawing/2014/main" id="{A641BF3A-0BD3-4BB1-A77E-C77D7EF15C18}"/>
              </a:ext>
            </a:extLst>
          </p:cNvPr>
          <p:cNvSpPr txBox="1"/>
          <p:nvPr/>
        </p:nvSpPr>
        <p:spPr>
          <a:xfrm>
            <a:off x="1956816" y="4316968"/>
            <a:ext cx="7118604" cy="1569660"/>
          </a:xfrm>
          <a:prstGeom prst="rect">
            <a:avLst/>
          </a:prstGeom>
          <a:noFill/>
        </p:spPr>
        <p:txBody>
          <a:bodyPr wrap="square">
            <a:spAutoFit/>
          </a:bodyPr>
          <a:lstStyle/>
          <a:p>
            <a:r>
              <a:rPr lang="en-CA" sz="1600" noProof="1">
                <a:solidFill>
                  <a:srgbClr val="00B0F0"/>
                </a:solidFill>
                <a:latin typeface="Consolas" panose="020B0609020204030204" pitchFamily="49" charset="0"/>
              </a:rPr>
              <a:t>&lt;img </a:t>
            </a:r>
            <a:r>
              <a:rPr lang="en-CA" sz="1600" noProof="1">
                <a:solidFill>
                  <a:srgbClr val="00B050"/>
                </a:solidFill>
                <a:latin typeface="Consolas" panose="020B0609020204030204" pitchFamily="49" charset="0"/>
              </a:rPr>
              <a:t>src</a:t>
            </a:r>
            <a:r>
              <a:rPr lang="en-CA" sz="1600" noProof="1">
                <a:solidFill>
                  <a:schemeClr val="bg2">
                    <a:lumMod val="75000"/>
                  </a:schemeClr>
                </a:solidFill>
                <a:latin typeface="Consolas" panose="020B0609020204030204" pitchFamily="49" charset="0"/>
              </a:rPr>
              <a:t>="images/otherscode.png"</a:t>
            </a:r>
            <a:r>
              <a:rPr lang="en-CA" sz="1600" noProof="1">
                <a:solidFill>
                  <a:srgbClr val="00B0F0"/>
                </a:solidFill>
                <a:latin typeface="Consolas" panose="020B0609020204030204" pitchFamily="49" charset="0"/>
              </a:rPr>
              <a:t>&gt;</a:t>
            </a:r>
          </a:p>
          <a:p>
            <a:endParaRPr lang="en-CA" sz="1600" noProof="1">
              <a:latin typeface="Consolas" panose="020B0609020204030204" pitchFamily="49" charset="0"/>
            </a:endParaRPr>
          </a:p>
          <a:p>
            <a:r>
              <a:rPr lang="en-CA" sz="1600" noProof="1">
                <a:solidFill>
                  <a:srgbClr val="00B0F0"/>
                </a:solidFill>
                <a:latin typeface="Consolas" panose="020B0609020204030204" pitchFamily="49" charset="0"/>
              </a:rPr>
              <a:t>&lt;link </a:t>
            </a:r>
            <a:r>
              <a:rPr lang="en-CA" sz="1600" noProof="1">
                <a:solidFill>
                  <a:srgbClr val="00B050"/>
                </a:solidFill>
                <a:latin typeface="Consolas" panose="020B0609020204030204" pitchFamily="49" charset="0"/>
              </a:rPr>
              <a:t>rel=</a:t>
            </a:r>
            <a:r>
              <a:rPr lang="en-CA" sz="1600" noProof="1">
                <a:solidFill>
                  <a:schemeClr val="bg2">
                    <a:lumMod val="75000"/>
                  </a:schemeClr>
                </a:solidFill>
                <a:latin typeface="Consolas" panose="020B0609020204030204" pitchFamily="49" charset="0"/>
              </a:rPr>
              <a:t>"stylesheet"</a:t>
            </a:r>
            <a:r>
              <a:rPr lang="en-CA" sz="1600" noProof="1">
                <a:solidFill>
                  <a:srgbClr val="00B050"/>
                </a:solidFill>
                <a:latin typeface="Consolas" panose="020B0609020204030204" pitchFamily="49" charset="0"/>
              </a:rPr>
              <a:t> href=</a:t>
            </a:r>
            <a:r>
              <a:rPr lang="en-CA" sz="1600" noProof="1">
                <a:solidFill>
                  <a:schemeClr val="bg2">
                    <a:lumMod val="75000"/>
                  </a:schemeClr>
                </a:solidFill>
                <a:latin typeface="Consolas" panose="020B0609020204030204" pitchFamily="49" charset="0"/>
              </a:rPr>
              <a:t>"styles/site.css"</a:t>
            </a:r>
            <a:r>
              <a:rPr lang="en-CA" sz="1600" noProof="1">
                <a:solidFill>
                  <a:srgbClr val="00B0F0"/>
                </a:solidFill>
                <a:latin typeface="Consolas" panose="020B0609020204030204" pitchFamily="49" charset="0"/>
              </a:rPr>
              <a:t>&gt;</a:t>
            </a:r>
          </a:p>
          <a:p>
            <a:endParaRPr lang="en-CA" sz="1600" noProof="1">
              <a:latin typeface="Consolas" panose="020B0609020204030204" pitchFamily="49" charset="0"/>
            </a:endParaRPr>
          </a:p>
          <a:p>
            <a:r>
              <a:rPr lang="en-CA" sz="1600" noProof="1">
                <a:solidFill>
                  <a:srgbClr val="00B0F0"/>
                </a:solidFill>
                <a:latin typeface="Consolas" panose="020B0609020204030204" pitchFamily="49" charset="0"/>
              </a:rPr>
              <a:t>&lt;a</a:t>
            </a:r>
            <a:r>
              <a:rPr lang="en-CA" sz="1600" noProof="1">
                <a:latin typeface="Consolas" panose="020B0609020204030204" pitchFamily="49" charset="0"/>
              </a:rPr>
              <a:t> </a:t>
            </a:r>
            <a:r>
              <a:rPr lang="en-CA" sz="1600" noProof="1">
                <a:solidFill>
                  <a:srgbClr val="00B050"/>
                </a:solidFill>
                <a:latin typeface="Consolas" panose="020B0609020204030204" pitchFamily="49" charset="0"/>
              </a:rPr>
              <a:t>href=</a:t>
            </a:r>
            <a:r>
              <a:rPr lang="fr-CA" sz="1600">
                <a:solidFill>
                  <a:schemeClr val="bg2">
                    <a:lumMod val="75000"/>
                  </a:schemeClr>
                </a:solidFill>
                <a:latin typeface="Consolas" panose="020B0609020204030204" pitchFamily="49" charset="0"/>
              </a:rPr>
              <a:t>'</a:t>
            </a:r>
            <a:r>
              <a:rPr lang="en-CA" sz="1600" noProof="1">
                <a:solidFill>
                  <a:schemeClr val="bg2">
                    <a:lumMod val="75000"/>
                  </a:schemeClr>
                </a:solidFill>
                <a:latin typeface="Consolas" panose="020B0609020204030204" pitchFamily="49" charset="0"/>
              </a:rPr>
              <a:t>https://ici.radio-canada.ca/</a:t>
            </a:r>
            <a:r>
              <a:rPr lang="fr-CA" sz="1600">
                <a:solidFill>
                  <a:schemeClr val="bg2">
                    <a:lumMod val="75000"/>
                  </a:schemeClr>
                </a:solidFill>
                <a:latin typeface="Consolas" panose="020B0609020204030204" pitchFamily="49" charset="0"/>
              </a:rPr>
              <a:t>'</a:t>
            </a:r>
            <a:r>
              <a:rPr lang="en-CA" sz="1600" noProof="1">
                <a:solidFill>
                  <a:srgbClr val="00B0F0"/>
                </a:solidFill>
                <a:latin typeface="Consolas" panose="020B0609020204030204" pitchFamily="49" charset="0"/>
              </a:rPr>
              <a:t>&gt;</a:t>
            </a:r>
            <a:r>
              <a:rPr lang="en-CA" sz="1600" noProof="1">
                <a:latin typeface="Consolas" panose="020B0609020204030204" pitchFamily="49" charset="0"/>
              </a:rPr>
              <a:t>Radio Canada</a:t>
            </a:r>
            <a:r>
              <a:rPr lang="en-CA" sz="1600" noProof="1">
                <a:solidFill>
                  <a:srgbClr val="00B0F0"/>
                </a:solidFill>
                <a:latin typeface="Consolas" panose="020B0609020204030204" pitchFamily="49" charset="0"/>
              </a:rPr>
              <a:t>&lt;/a&gt;</a:t>
            </a:r>
          </a:p>
          <a:p>
            <a:endParaRPr lang="en-CA" sz="1600" noProof="1">
              <a:latin typeface="Consolas" panose="020B0609020204030204" pitchFamily="49" charset="0"/>
            </a:endParaRPr>
          </a:p>
        </p:txBody>
      </p:sp>
    </p:spTree>
    <p:extLst>
      <p:ext uri="{BB962C8B-B14F-4D97-AF65-F5344CB8AC3E}">
        <p14:creationId xmlns:p14="http://schemas.microsoft.com/office/powerpoint/2010/main" val="11231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6676ED6-7D41-4A96-9A00-232CC82BF10B}"/>
              </a:ext>
            </a:extLst>
          </p:cNvPr>
          <p:cNvSpPr>
            <a:spLocks noGrp="1"/>
          </p:cNvSpPr>
          <p:nvPr>
            <p:ph type="title"/>
          </p:nvPr>
        </p:nvSpPr>
        <p:spPr>
          <a:xfrm>
            <a:off x="1956816" y="273843"/>
            <a:ext cx="9396984" cy="1325563"/>
          </a:xfrm>
        </p:spPr>
        <p:txBody>
          <a:bodyPr/>
          <a:lstStyle/>
          <a:p>
            <a:r>
              <a:rPr lang="en-CA" b="1" err="1"/>
              <a:t>Caractères</a:t>
            </a:r>
            <a:r>
              <a:rPr lang="en-CA" b="1"/>
              <a:t> </a:t>
            </a:r>
            <a:r>
              <a:rPr lang="en-CA" b="1" err="1"/>
              <a:t>spéciaux</a:t>
            </a:r>
            <a:endParaRPr lang="fr-CA" b="1"/>
          </a:p>
        </p:txBody>
      </p:sp>
      <p:pic>
        <p:nvPicPr>
          <p:cNvPr id="5" name="Picture 2">
            <a:extLst>
              <a:ext uri="{FF2B5EF4-FFF2-40B4-BE49-F238E27FC236}">
                <a16:creationId xmlns:a16="http://schemas.microsoft.com/office/drawing/2014/main" id="{5EC85F05-1D00-4F8A-A89C-4EF50A112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AE87B786-8EDD-41B3-9277-7246231DA5A0}"/>
              </a:ext>
            </a:extLst>
          </p:cNvPr>
          <p:cNvSpPr>
            <a:spLocks noChangeArrowheads="1"/>
          </p:cNvSpPr>
          <p:nvPr/>
        </p:nvSpPr>
        <p:spPr bwMode="auto">
          <a:xfrm>
            <a:off x="2278063" y="2630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42709D2-082C-4CA2-92EF-7D97CF28C755}"/>
              </a:ext>
            </a:extLst>
          </p:cNvPr>
          <p:cNvSpPr txBox="1"/>
          <p:nvPr/>
        </p:nvSpPr>
        <p:spPr>
          <a:xfrm>
            <a:off x="2278063" y="1599406"/>
            <a:ext cx="9075737" cy="1200329"/>
          </a:xfrm>
          <a:prstGeom prst="rect">
            <a:avLst/>
          </a:prstGeom>
          <a:noFill/>
        </p:spPr>
        <p:txBody>
          <a:bodyPr wrap="square" rtlCol="0">
            <a:spAutoFit/>
          </a:bodyPr>
          <a:lstStyle/>
          <a:p>
            <a:r>
              <a:rPr lang="fr-CA"/>
              <a:t>En HTML, les caractères &lt;, &gt;,",' et &amp; sont des caractères spéciaux. Ils font partie de la syntaxe HTML elle-même, alors comment inclure un de ces caractères dans du texte, par exemple si vous voulez vraiment utiliser une esperluette(&amp;) ou un signe inférieur(&lt;), qui ne soit pas interprété en tant que code comme les navigateurs pourraient le faire ?</a:t>
            </a:r>
          </a:p>
        </p:txBody>
      </p:sp>
      <p:sp>
        <p:nvSpPr>
          <p:cNvPr id="14" name="ZoneTexte 13">
            <a:extLst>
              <a:ext uri="{FF2B5EF4-FFF2-40B4-BE49-F238E27FC236}">
                <a16:creationId xmlns:a16="http://schemas.microsoft.com/office/drawing/2014/main" id="{9D788CC5-819F-4070-9EA8-8E89B53CE228}"/>
              </a:ext>
            </a:extLst>
          </p:cNvPr>
          <p:cNvSpPr txBox="1"/>
          <p:nvPr/>
        </p:nvSpPr>
        <p:spPr>
          <a:xfrm>
            <a:off x="2224722" y="5439294"/>
            <a:ext cx="8420417" cy="369332"/>
          </a:xfrm>
          <a:prstGeom prst="rect">
            <a:avLst/>
          </a:prstGeom>
          <a:noFill/>
        </p:spPr>
        <p:txBody>
          <a:bodyPr wrap="square">
            <a:spAutoFit/>
          </a:bodyPr>
          <a:lstStyle/>
          <a:p>
            <a:r>
              <a:rPr lang="fr-CA">
                <a:solidFill>
                  <a:srgbClr val="00B0F0"/>
                </a:solidFill>
                <a:latin typeface="Consolas" panose="020B0609020204030204" pitchFamily="49" charset="0"/>
              </a:rPr>
              <a:t>&lt;p&gt;</a:t>
            </a:r>
            <a:r>
              <a:rPr lang="fr-CA">
                <a:latin typeface="Consolas" panose="020B0609020204030204" pitchFamily="49" charset="0"/>
              </a:rPr>
              <a:t>Il faut utiliser la balise </a:t>
            </a:r>
            <a:r>
              <a:rPr lang="fr-CA">
                <a:solidFill>
                  <a:srgbClr val="00B0F0"/>
                </a:solidFill>
                <a:latin typeface="Consolas" panose="020B0609020204030204" pitchFamily="49" charset="0"/>
              </a:rPr>
              <a:t>&amp;lt;</a:t>
            </a:r>
            <a:r>
              <a:rPr lang="fr-CA">
                <a:latin typeface="Consolas" panose="020B0609020204030204" pitchFamily="49" charset="0"/>
              </a:rPr>
              <a:t>h1</a:t>
            </a:r>
            <a:r>
              <a:rPr lang="fr-CA">
                <a:solidFill>
                  <a:srgbClr val="00B0F0"/>
                </a:solidFill>
                <a:latin typeface="Consolas" panose="020B0609020204030204" pitchFamily="49" charset="0"/>
              </a:rPr>
              <a:t>&amp;gt;</a:t>
            </a:r>
            <a:r>
              <a:rPr lang="fr-CA">
                <a:latin typeface="Consolas" panose="020B0609020204030204" pitchFamily="49" charset="0"/>
              </a:rPr>
              <a:t> pour les gros titre</a:t>
            </a:r>
            <a:r>
              <a:rPr lang="fr-CA">
                <a:solidFill>
                  <a:srgbClr val="00B0F0"/>
                </a:solidFill>
                <a:latin typeface="Consolas" panose="020B0609020204030204" pitchFamily="49" charset="0"/>
              </a:rPr>
              <a:t>&lt;/p&gt;</a:t>
            </a:r>
          </a:p>
        </p:txBody>
      </p:sp>
      <p:pic>
        <p:nvPicPr>
          <p:cNvPr id="16" name="Image 15">
            <a:extLst>
              <a:ext uri="{FF2B5EF4-FFF2-40B4-BE49-F238E27FC236}">
                <a16:creationId xmlns:a16="http://schemas.microsoft.com/office/drawing/2014/main" id="{481DAE4E-3292-489C-817F-D6A0521936B6}"/>
              </a:ext>
            </a:extLst>
          </p:cNvPr>
          <p:cNvPicPr>
            <a:picLocks noChangeAspect="1"/>
          </p:cNvPicPr>
          <p:nvPr/>
        </p:nvPicPr>
        <p:blipFill>
          <a:blip r:embed="rId4"/>
          <a:stretch>
            <a:fillRect/>
          </a:stretch>
        </p:blipFill>
        <p:spPr>
          <a:xfrm>
            <a:off x="2278063" y="5977872"/>
            <a:ext cx="4785775" cy="403895"/>
          </a:xfrm>
          <a:prstGeom prst="rect">
            <a:avLst/>
          </a:prstGeom>
        </p:spPr>
      </p:pic>
      <p:sp>
        <p:nvSpPr>
          <p:cNvPr id="10" name="ZoneTexte 9">
            <a:hlinkClick r:id="rId5"/>
            <a:extLst>
              <a:ext uri="{FF2B5EF4-FFF2-40B4-BE49-F238E27FC236}">
                <a16:creationId xmlns:a16="http://schemas.microsoft.com/office/drawing/2014/main" id="{242A6E88-068A-4ACB-9BCE-78D1598370EC}"/>
              </a:ext>
            </a:extLst>
          </p:cNvPr>
          <p:cNvSpPr txBox="1"/>
          <p:nvPr/>
        </p:nvSpPr>
        <p:spPr>
          <a:xfrm>
            <a:off x="9275522" y="6485734"/>
            <a:ext cx="2794557" cy="307777"/>
          </a:xfrm>
          <a:prstGeom prst="rect">
            <a:avLst/>
          </a:prstGeom>
          <a:noFill/>
        </p:spPr>
        <p:txBody>
          <a:bodyPr wrap="square">
            <a:spAutoFit/>
          </a:bodyPr>
          <a:lstStyle/>
          <a:p>
            <a:pPr algn="r"/>
            <a:r>
              <a:rPr lang="en-CA" sz="1400">
                <a:solidFill>
                  <a:srgbClr val="00B0F0"/>
                </a:solidFill>
              </a:rPr>
              <a:t>Named character references</a:t>
            </a:r>
          </a:p>
        </p:txBody>
      </p:sp>
      <p:cxnSp>
        <p:nvCxnSpPr>
          <p:cNvPr id="9" name="Connecteur : en angle 8">
            <a:extLst>
              <a:ext uri="{FF2B5EF4-FFF2-40B4-BE49-F238E27FC236}">
                <a16:creationId xmlns:a16="http://schemas.microsoft.com/office/drawing/2014/main" id="{4E45EF7A-FB9B-4D29-A4F0-C9C0CEA07122}"/>
              </a:ext>
            </a:extLst>
          </p:cNvPr>
          <p:cNvCxnSpPr>
            <a:stCxn id="14" idx="1"/>
            <a:endCxn id="16" idx="1"/>
          </p:cNvCxnSpPr>
          <p:nvPr/>
        </p:nvCxnSpPr>
        <p:spPr>
          <a:xfrm rot="10800000" flipH="1" flipV="1">
            <a:off x="2224721" y="5623960"/>
            <a:ext cx="53341" cy="555860"/>
          </a:xfrm>
          <a:prstGeom prst="bentConnector3">
            <a:avLst>
              <a:gd name="adj1" fmla="val -42856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au 2">
            <a:extLst>
              <a:ext uri="{FF2B5EF4-FFF2-40B4-BE49-F238E27FC236}">
                <a16:creationId xmlns:a16="http://schemas.microsoft.com/office/drawing/2014/main" id="{E0ADD6A1-9403-FA50-CA04-FD8FB88F03C7}"/>
              </a:ext>
            </a:extLst>
          </p:cNvPr>
          <p:cNvGraphicFramePr>
            <a:graphicFrameLocks noGrp="1"/>
          </p:cNvGraphicFramePr>
          <p:nvPr>
            <p:extLst>
              <p:ext uri="{D42A27DB-BD31-4B8C-83A1-F6EECF244321}">
                <p14:modId xmlns:p14="http://schemas.microsoft.com/office/powerpoint/2010/main" val="1441684427"/>
              </p:ext>
            </p:extLst>
          </p:nvPr>
        </p:nvGraphicFramePr>
        <p:xfrm>
          <a:off x="3569676" y="2938418"/>
          <a:ext cx="5272269" cy="2239696"/>
        </p:xfrm>
        <a:graphic>
          <a:graphicData uri="http://schemas.openxmlformats.org/drawingml/2006/table">
            <a:tbl>
              <a:tblPr firstRow="1" bandRow="1">
                <a:tableStyleId>{21E4AEA4-8DFA-4A89-87EB-49C32662AFE0}</a:tableStyleId>
              </a:tblPr>
              <a:tblGrid>
                <a:gridCol w="2328652">
                  <a:extLst>
                    <a:ext uri="{9D8B030D-6E8A-4147-A177-3AD203B41FA5}">
                      <a16:colId xmlns:a16="http://schemas.microsoft.com/office/drawing/2014/main" val="421431626"/>
                    </a:ext>
                  </a:extLst>
                </a:gridCol>
                <a:gridCol w="2943617">
                  <a:extLst>
                    <a:ext uri="{9D8B030D-6E8A-4147-A177-3AD203B41FA5}">
                      <a16:colId xmlns:a16="http://schemas.microsoft.com/office/drawing/2014/main" val="1623964622"/>
                    </a:ext>
                  </a:extLst>
                </a:gridCol>
              </a:tblGrid>
              <a:tr h="385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Le caractère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Référence équivalente</a:t>
                      </a:r>
                    </a:p>
                  </a:txBody>
                  <a:tcPr/>
                </a:tc>
                <a:extLst>
                  <a:ext uri="{0D108BD9-81ED-4DB2-BD59-A6C34878D82A}">
                    <a16:rowId xmlns:a16="http://schemas.microsoft.com/office/drawing/2014/main" val="591107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&amp;lt;</a:t>
                      </a:r>
                    </a:p>
                  </a:txBody>
                  <a:tcPr/>
                </a:tc>
                <a:extLst>
                  <a:ext uri="{0D108BD9-81ED-4DB2-BD59-A6C34878D82A}">
                    <a16:rowId xmlns:a16="http://schemas.microsoft.com/office/drawing/2014/main" val="1779431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&gt;</a:t>
                      </a:r>
                    </a:p>
                  </a:txBody>
                  <a:tcPr/>
                </a:tc>
                <a:tc>
                  <a:txBody>
                    <a:bodyPr/>
                    <a:lstStyle/>
                    <a:p>
                      <a:r>
                        <a:rPr lang="fr-CA" sz="1600" noProof="1">
                          <a:effectLst/>
                        </a:rPr>
                        <a:t>&amp;gt;</a:t>
                      </a:r>
                      <a:endParaRPr lang="fr-CA" sz="1600" noProof="1"/>
                    </a:p>
                  </a:txBody>
                  <a:tcPr/>
                </a:tc>
                <a:extLst>
                  <a:ext uri="{0D108BD9-81ED-4DB2-BD59-A6C34878D82A}">
                    <a16:rowId xmlns:a16="http://schemas.microsoft.com/office/drawing/2014/main" val="4038554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noProof="1">
                          <a:effectLst/>
                        </a:rPr>
                        <a:t>"</a:t>
                      </a:r>
                    </a:p>
                  </a:txBody>
                  <a:tcPr/>
                </a:tc>
                <a:tc>
                  <a:txBody>
                    <a:bodyPr/>
                    <a:lstStyle/>
                    <a:p>
                      <a:r>
                        <a:rPr lang="fr-CA" sz="1600" noProof="1">
                          <a:effectLst/>
                        </a:rPr>
                        <a:t>&amp;quot;</a:t>
                      </a:r>
                      <a:endParaRPr lang="fr-CA" sz="1600" noProof="1"/>
                    </a:p>
                  </a:txBody>
                  <a:tcPr/>
                </a:tc>
                <a:extLst>
                  <a:ext uri="{0D108BD9-81ED-4DB2-BD59-A6C34878D82A}">
                    <a16:rowId xmlns:a16="http://schemas.microsoft.com/office/drawing/2014/main" val="2084706146"/>
                  </a:ext>
                </a:extLst>
              </a:tr>
              <a:tr h="370840">
                <a:tc>
                  <a:txBody>
                    <a:bodyPr/>
                    <a:lstStyle/>
                    <a:p>
                      <a:r>
                        <a:rPr lang="fr-CA" sz="1600" noProof="1">
                          <a:effectLst/>
                        </a:rPr>
                        <a:t>'</a:t>
                      </a:r>
                      <a:endParaRPr lang="fr-CA" sz="1600" noProof="1"/>
                    </a:p>
                  </a:txBody>
                  <a:tcPr/>
                </a:tc>
                <a:tc>
                  <a:txBody>
                    <a:bodyPr/>
                    <a:lstStyle/>
                    <a:p>
                      <a:r>
                        <a:rPr lang="fr-CA" sz="1600" noProof="1">
                          <a:effectLst/>
                        </a:rPr>
                        <a:t>&amp;apos;</a:t>
                      </a:r>
                      <a:endParaRPr lang="fr-CA" sz="1600" noProof="1"/>
                    </a:p>
                  </a:txBody>
                  <a:tcPr/>
                </a:tc>
                <a:extLst>
                  <a:ext uri="{0D108BD9-81ED-4DB2-BD59-A6C34878D82A}">
                    <a16:rowId xmlns:a16="http://schemas.microsoft.com/office/drawing/2014/main" val="3196138311"/>
                  </a:ext>
                </a:extLst>
              </a:tr>
              <a:tr h="370840">
                <a:tc>
                  <a:txBody>
                    <a:bodyPr/>
                    <a:lstStyle/>
                    <a:p>
                      <a:r>
                        <a:rPr lang="fr-CA" sz="1600" noProof="1">
                          <a:effectLst/>
                        </a:rPr>
                        <a:t>&amp;</a:t>
                      </a:r>
                      <a:endParaRPr lang="fr-CA" sz="1600" noProof="1"/>
                    </a:p>
                  </a:txBody>
                  <a:tcPr/>
                </a:tc>
                <a:tc>
                  <a:txBody>
                    <a:bodyPr/>
                    <a:lstStyle/>
                    <a:p>
                      <a:r>
                        <a:rPr lang="fr-CA" sz="1600" noProof="1">
                          <a:effectLst/>
                        </a:rPr>
                        <a:t>&amp;amp;</a:t>
                      </a:r>
                      <a:endParaRPr lang="fr-CA" sz="1600" noProof="1"/>
                    </a:p>
                  </a:txBody>
                  <a:tcPr/>
                </a:tc>
                <a:extLst>
                  <a:ext uri="{0D108BD9-81ED-4DB2-BD59-A6C34878D82A}">
                    <a16:rowId xmlns:a16="http://schemas.microsoft.com/office/drawing/2014/main" val="2585314116"/>
                  </a:ext>
                </a:extLst>
              </a:tr>
            </a:tbl>
          </a:graphicData>
        </a:graphic>
      </p:graphicFrame>
      <p:pic>
        <p:nvPicPr>
          <p:cNvPr id="1028" name="Picture 4" descr="Sort Order of View Included in URL - 4me">
            <a:extLst>
              <a:ext uri="{FF2B5EF4-FFF2-40B4-BE49-F238E27FC236}">
                <a16:creationId xmlns:a16="http://schemas.microsoft.com/office/drawing/2014/main" id="{3D9B72E5-D28F-AB5D-05F0-1668289F5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2557" y="6459457"/>
            <a:ext cx="360332" cy="36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61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FDC3EE2-4262-4003-A0A5-7335E5B5EC30}"/>
              </a:ext>
            </a:extLst>
          </p:cNvPr>
          <p:cNvSpPr>
            <a:spLocks noGrp="1"/>
          </p:cNvSpPr>
          <p:nvPr>
            <p:ph type="title"/>
          </p:nvPr>
        </p:nvSpPr>
        <p:spPr>
          <a:xfrm>
            <a:off x="1956816" y="273843"/>
            <a:ext cx="9396984" cy="1325563"/>
          </a:xfrm>
        </p:spPr>
        <p:txBody>
          <a:bodyPr/>
          <a:lstStyle/>
          <a:p>
            <a:r>
              <a:rPr lang="fr-CA" b="1"/>
              <a:t>Commentaires</a:t>
            </a:r>
          </a:p>
        </p:txBody>
      </p:sp>
      <p:pic>
        <p:nvPicPr>
          <p:cNvPr id="5" name="Picture 2">
            <a:extLst>
              <a:ext uri="{FF2B5EF4-FFF2-40B4-BE49-F238E27FC236}">
                <a16:creationId xmlns:a16="http://schemas.microsoft.com/office/drawing/2014/main" id="{ADD0C0D8-80E1-4CB2-8A60-AC6B236A8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3BB41DB4-6D48-4CF0-AD91-0780BB11D7A8}"/>
              </a:ext>
            </a:extLst>
          </p:cNvPr>
          <p:cNvSpPr txBox="1"/>
          <p:nvPr/>
        </p:nvSpPr>
        <p:spPr>
          <a:xfrm>
            <a:off x="2278063" y="1599406"/>
            <a:ext cx="9075737" cy="369332"/>
          </a:xfrm>
          <a:prstGeom prst="rect">
            <a:avLst/>
          </a:prstGeom>
          <a:noFill/>
        </p:spPr>
        <p:txBody>
          <a:bodyPr wrap="square" rtlCol="0">
            <a:spAutoFit/>
          </a:bodyPr>
          <a:lstStyle/>
          <a:p>
            <a:r>
              <a:rPr lang="fr-CA"/>
              <a:t>Comme dans la plupart des langages, les commentaires sont très utiles pour le programmeur.</a:t>
            </a:r>
          </a:p>
        </p:txBody>
      </p:sp>
      <p:sp>
        <p:nvSpPr>
          <p:cNvPr id="7" name="ZoneTexte 6">
            <a:extLst>
              <a:ext uri="{FF2B5EF4-FFF2-40B4-BE49-F238E27FC236}">
                <a16:creationId xmlns:a16="http://schemas.microsoft.com/office/drawing/2014/main" id="{83FA01E7-1B4C-4285-81BD-534B0FDDE7E2}"/>
              </a:ext>
            </a:extLst>
          </p:cNvPr>
          <p:cNvSpPr txBox="1"/>
          <p:nvPr/>
        </p:nvSpPr>
        <p:spPr>
          <a:xfrm>
            <a:off x="2278063" y="2163238"/>
            <a:ext cx="8420417" cy="369332"/>
          </a:xfrm>
          <a:prstGeom prst="rect">
            <a:avLst/>
          </a:prstGeom>
          <a:noFill/>
        </p:spPr>
        <p:txBody>
          <a:bodyPr wrap="square">
            <a:spAutoFit/>
          </a:bodyPr>
          <a:lstStyle/>
          <a:p>
            <a:r>
              <a:rPr lang="fr-CA">
                <a:latin typeface="Consolas" panose="020B0609020204030204" pitchFamily="49" charset="0"/>
              </a:rPr>
              <a:t>&lt;!-- Commentaire qui ne sera pas rendu par le fureteur --&gt;</a:t>
            </a:r>
          </a:p>
        </p:txBody>
      </p:sp>
      <p:sp>
        <p:nvSpPr>
          <p:cNvPr id="2" name="ZoneTexte 1">
            <a:extLst>
              <a:ext uri="{FF2B5EF4-FFF2-40B4-BE49-F238E27FC236}">
                <a16:creationId xmlns:a16="http://schemas.microsoft.com/office/drawing/2014/main" id="{A95F700D-F99B-FD75-69D6-99AD4D5F046D}"/>
              </a:ext>
            </a:extLst>
          </p:cNvPr>
          <p:cNvSpPr txBox="1"/>
          <p:nvPr/>
        </p:nvSpPr>
        <p:spPr>
          <a:xfrm>
            <a:off x="2278063" y="3294301"/>
            <a:ext cx="9075737" cy="1200329"/>
          </a:xfrm>
          <a:prstGeom prst="rect">
            <a:avLst/>
          </a:prstGeom>
          <a:noFill/>
        </p:spPr>
        <p:txBody>
          <a:bodyPr wrap="square" rtlCol="0">
            <a:spAutoFit/>
          </a:bodyPr>
          <a:lstStyle/>
          <a:p>
            <a:r>
              <a:rPr lang="fr-CA"/>
              <a:t>Bonnes pratiques:</a:t>
            </a:r>
          </a:p>
          <a:p>
            <a:pPr marL="285750" indent="-285750">
              <a:buFontTx/>
              <a:buChar char="-"/>
            </a:pPr>
            <a:r>
              <a:rPr lang="fr-CA"/>
              <a:t>Indiquer dans chacun des sources rôles et auteurs</a:t>
            </a:r>
          </a:p>
          <a:p>
            <a:pPr marL="285750" indent="-285750">
              <a:buFontTx/>
              <a:buChar char="-"/>
            </a:pPr>
            <a:r>
              <a:rPr lang="fr-CA"/>
              <a:t>Commenter les principales sections</a:t>
            </a:r>
          </a:p>
          <a:p>
            <a:pPr marL="285750" indent="-285750">
              <a:buFontTx/>
              <a:buChar char="-"/>
            </a:pPr>
            <a:r>
              <a:rPr lang="fr-CA"/>
              <a:t>Commenter des portions particulières</a:t>
            </a:r>
          </a:p>
        </p:txBody>
      </p:sp>
    </p:spTree>
    <p:extLst>
      <p:ext uri="{BB962C8B-B14F-4D97-AF65-F5344CB8AC3E}">
        <p14:creationId xmlns:p14="http://schemas.microsoft.com/office/powerpoint/2010/main" val="2775455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E8D0DCA-598D-4D56-9F53-5F723A7A0247}"/>
              </a:ext>
            </a:extLst>
          </p:cNvPr>
          <p:cNvSpPr>
            <a:spLocks noGrp="1"/>
          </p:cNvSpPr>
          <p:nvPr>
            <p:ph type="title"/>
          </p:nvPr>
        </p:nvSpPr>
        <p:spPr>
          <a:xfrm>
            <a:off x="1956816" y="273843"/>
            <a:ext cx="9396984" cy="1325563"/>
          </a:xfrm>
        </p:spPr>
        <p:txBody>
          <a:bodyPr>
            <a:normAutofit/>
          </a:bodyPr>
          <a:lstStyle/>
          <a:p>
            <a:r>
              <a:rPr lang="fr-CA" b="1"/>
              <a:t>Liste avec &lt;</a:t>
            </a:r>
            <a:r>
              <a:rPr lang="fr-CA" b="1" err="1"/>
              <a:t>ul</a:t>
            </a:r>
            <a:r>
              <a:rPr lang="fr-CA" b="1"/>
              <a:t>&gt; et &lt;li&gt;</a:t>
            </a:r>
            <a:br>
              <a:rPr lang="fr-CA" b="1"/>
            </a:br>
            <a:r>
              <a:rPr lang="fr-CA" sz="2000" b="1">
                <a:solidFill>
                  <a:srgbClr val="00B0F0"/>
                </a:solidFill>
                <a:latin typeface="Consolas" panose="020B0609020204030204" pitchFamily="49" charset="0"/>
              </a:rPr>
              <a:t>style =</a:t>
            </a:r>
            <a:r>
              <a:rPr lang="fr-CA" sz="3600" b="1">
                <a:solidFill>
                  <a:srgbClr val="00B0F0"/>
                </a:solidFill>
              </a:rPr>
              <a:t> </a:t>
            </a:r>
            <a:r>
              <a:rPr lang="fr-CA" sz="2000" b="1">
                <a:solidFill>
                  <a:srgbClr val="00B0F0"/>
                </a:solidFill>
                <a:latin typeface="Consolas" panose="020B0609020204030204" pitchFamily="49" charset="0"/>
              </a:rPr>
              <a:t>"</a:t>
            </a:r>
            <a:r>
              <a:rPr lang="fr-CA" sz="2000" b="1" err="1">
                <a:solidFill>
                  <a:srgbClr val="00B0F0"/>
                </a:solidFill>
                <a:latin typeface="Consolas" panose="020B0609020204030204" pitchFamily="49" charset="0"/>
              </a:rPr>
              <a:t>list-style-type:disc</a:t>
            </a:r>
            <a:r>
              <a:rPr lang="fr-CA" sz="2000" b="1">
                <a:solidFill>
                  <a:srgbClr val="00B0F0"/>
                </a:solidFill>
                <a:latin typeface="Consolas" panose="020B0609020204030204" pitchFamily="49" charset="0"/>
              </a:rPr>
              <a:t>, </a:t>
            </a:r>
            <a:r>
              <a:rPr lang="fr-CA" sz="2000" b="1" err="1">
                <a:solidFill>
                  <a:srgbClr val="00B0F0"/>
                </a:solidFill>
                <a:latin typeface="Consolas" panose="020B0609020204030204" pitchFamily="49" charset="0"/>
              </a:rPr>
              <a:t>circle</a:t>
            </a:r>
            <a:r>
              <a:rPr lang="fr-CA" sz="2000" b="1">
                <a:solidFill>
                  <a:srgbClr val="00B0F0"/>
                </a:solidFill>
                <a:latin typeface="Consolas" panose="020B0609020204030204" pitchFamily="49" charset="0"/>
              </a:rPr>
              <a:t>, square, none"</a:t>
            </a:r>
            <a:endParaRPr lang="fr-CA" b="1"/>
          </a:p>
        </p:txBody>
      </p:sp>
      <p:pic>
        <p:nvPicPr>
          <p:cNvPr id="5" name="Picture 2">
            <a:extLst>
              <a:ext uri="{FF2B5EF4-FFF2-40B4-BE49-F238E27FC236}">
                <a16:creationId xmlns:a16="http://schemas.microsoft.com/office/drawing/2014/main" id="{0EA2F164-50BC-46BA-8D27-992BA4A89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texte&#10;&#10;Description générée automatiquement">
            <a:extLst>
              <a:ext uri="{FF2B5EF4-FFF2-40B4-BE49-F238E27FC236}">
                <a16:creationId xmlns:a16="http://schemas.microsoft.com/office/drawing/2014/main" id="{39081569-D328-4024-84A4-2491F931084E}"/>
              </a:ext>
            </a:extLst>
          </p:cNvPr>
          <p:cNvPicPr>
            <a:picLocks noChangeAspect="1"/>
          </p:cNvPicPr>
          <p:nvPr/>
        </p:nvPicPr>
        <p:blipFill>
          <a:blip r:embed="rId3"/>
          <a:stretch>
            <a:fillRect/>
          </a:stretch>
        </p:blipFill>
        <p:spPr>
          <a:xfrm>
            <a:off x="823634" y="3410712"/>
            <a:ext cx="1600339" cy="883997"/>
          </a:xfrm>
          <a:prstGeom prst="rect">
            <a:avLst/>
          </a:prstGeom>
          <a:ln>
            <a:solidFill>
              <a:schemeClr val="bg1">
                <a:lumMod val="65000"/>
              </a:schemeClr>
            </a:solidFill>
          </a:ln>
        </p:spPr>
      </p:pic>
      <p:cxnSp>
        <p:nvCxnSpPr>
          <p:cNvPr id="11" name="Connecteur : en angle 10">
            <a:extLst>
              <a:ext uri="{FF2B5EF4-FFF2-40B4-BE49-F238E27FC236}">
                <a16:creationId xmlns:a16="http://schemas.microsoft.com/office/drawing/2014/main" id="{95E4F82D-88C0-43EB-9189-D7E351B465DC}"/>
              </a:ext>
            </a:extLst>
          </p:cNvPr>
          <p:cNvCxnSpPr>
            <a:cxnSpLocks/>
            <a:stCxn id="7" idx="1"/>
            <a:endCxn id="9" idx="1"/>
          </p:cNvCxnSpPr>
          <p:nvPr/>
        </p:nvCxnSpPr>
        <p:spPr>
          <a:xfrm rot="10800000" flipV="1">
            <a:off x="823634" y="2541295"/>
            <a:ext cx="12700" cy="1311416"/>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descr="Une image contenant texte&#10;&#10;Description générée automatiquement">
            <a:extLst>
              <a:ext uri="{FF2B5EF4-FFF2-40B4-BE49-F238E27FC236}">
                <a16:creationId xmlns:a16="http://schemas.microsoft.com/office/drawing/2014/main" id="{326F8207-B050-4CF1-8F4D-655E3278E8CD}"/>
              </a:ext>
            </a:extLst>
          </p:cNvPr>
          <p:cNvPicPr>
            <a:picLocks noChangeAspect="1"/>
          </p:cNvPicPr>
          <p:nvPr/>
        </p:nvPicPr>
        <p:blipFill>
          <a:blip r:embed="rId4"/>
          <a:stretch>
            <a:fillRect/>
          </a:stretch>
        </p:blipFill>
        <p:spPr>
          <a:xfrm>
            <a:off x="2988270" y="4962842"/>
            <a:ext cx="2293819" cy="1455546"/>
          </a:xfrm>
          <a:prstGeom prst="rect">
            <a:avLst/>
          </a:prstGeom>
          <a:ln>
            <a:solidFill>
              <a:schemeClr val="bg1">
                <a:lumMod val="65000"/>
              </a:schemeClr>
            </a:solidFill>
          </a:ln>
        </p:spPr>
      </p:pic>
      <p:cxnSp>
        <p:nvCxnSpPr>
          <p:cNvPr id="17" name="Connecteur : en angle 16">
            <a:extLst>
              <a:ext uri="{FF2B5EF4-FFF2-40B4-BE49-F238E27FC236}">
                <a16:creationId xmlns:a16="http://schemas.microsoft.com/office/drawing/2014/main" id="{5BC143C3-110E-4976-BBC1-736D3813D5A6}"/>
              </a:ext>
            </a:extLst>
          </p:cNvPr>
          <p:cNvCxnSpPr>
            <a:cxnSpLocks/>
            <a:stCxn id="13" idx="1"/>
            <a:endCxn id="15" idx="1"/>
          </p:cNvCxnSpPr>
          <p:nvPr/>
        </p:nvCxnSpPr>
        <p:spPr>
          <a:xfrm rot="10800000" flipV="1">
            <a:off x="2988270" y="3224057"/>
            <a:ext cx="12700" cy="2466558"/>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ngle 22">
            <a:extLst>
              <a:ext uri="{FF2B5EF4-FFF2-40B4-BE49-F238E27FC236}">
                <a16:creationId xmlns:a16="http://schemas.microsoft.com/office/drawing/2014/main" id="{386D0823-4A93-4FCE-AFBD-4BDB772E74D8}"/>
              </a:ext>
            </a:extLst>
          </p:cNvPr>
          <p:cNvCxnSpPr>
            <a:cxnSpLocks/>
            <a:stCxn id="28" idx="0"/>
            <a:endCxn id="31" idx="0"/>
          </p:cNvCxnSpPr>
          <p:nvPr/>
        </p:nvCxnSpPr>
        <p:spPr>
          <a:xfrm rot="5400000" flipH="1" flipV="1">
            <a:off x="9699439" y="627073"/>
            <a:ext cx="12700" cy="2711195"/>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périphérique, mètre, jauge&#10;&#10;Description générée automatiquement">
            <a:extLst>
              <a:ext uri="{FF2B5EF4-FFF2-40B4-BE49-F238E27FC236}">
                <a16:creationId xmlns:a16="http://schemas.microsoft.com/office/drawing/2014/main" id="{67D3973D-CB25-44DD-946F-815C59F46B06}"/>
              </a:ext>
            </a:extLst>
          </p:cNvPr>
          <p:cNvPicPr>
            <a:picLocks noChangeAspect="1"/>
          </p:cNvPicPr>
          <p:nvPr/>
        </p:nvPicPr>
        <p:blipFill>
          <a:blip r:embed="rId5"/>
          <a:stretch>
            <a:fillRect/>
          </a:stretch>
        </p:blipFill>
        <p:spPr>
          <a:xfrm>
            <a:off x="823634" y="1982671"/>
            <a:ext cx="1841390" cy="1117248"/>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5D4EB336-B465-49E0-B8B3-7F111875F958}"/>
              </a:ext>
            </a:extLst>
          </p:cNvPr>
          <p:cNvPicPr>
            <a:picLocks noChangeAspect="1"/>
          </p:cNvPicPr>
          <p:nvPr/>
        </p:nvPicPr>
        <p:blipFill>
          <a:blip r:embed="rId6"/>
          <a:stretch>
            <a:fillRect/>
          </a:stretch>
        </p:blipFill>
        <p:spPr>
          <a:xfrm>
            <a:off x="2988270" y="1982670"/>
            <a:ext cx="3255191" cy="2482773"/>
          </a:xfrm>
          <a:prstGeom prst="rect">
            <a:avLst/>
          </a:prstGeom>
        </p:spPr>
      </p:pic>
      <p:pic>
        <p:nvPicPr>
          <p:cNvPr id="28" name="Image 27" descr="Une image contenant texte&#10;&#10;Description générée automatiquement">
            <a:extLst>
              <a:ext uri="{FF2B5EF4-FFF2-40B4-BE49-F238E27FC236}">
                <a16:creationId xmlns:a16="http://schemas.microsoft.com/office/drawing/2014/main" id="{DC65128D-6E28-4D04-8F5E-EB6FFD555550}"/>
              </a:ext>
            </a:extLst>
          </p:cNvPr>
          <p:cNvPicPr>
            <a:picLocks noChangeAspect="1"/>
          </p:cNvPicPr>
          <p:nvPr/>
        </p:nvPicPr>
        <p:blipFill>
          <a:blip r:embed="rId7"/>
          <a:stretch>
            <a:fillRect/>
          </a:stretch>
        </p:blipFill>
        <p:spPr>
          <a:xfrm>
            <a:off x="6647280" y="1982670"/>
            <a:ext cx="3393123" cy="4503474"/>
          </a:xfrm>
          <a:prstGeom prst="rect">
            <a:avLst/>
          </a:prstGeom>
        </p:spPr>
      </p:pic>
      <p:pic>
        <p:nvPicPr>
          <p:cNvPr id="31" name="Image 30" descr="Une image contenant texte&#10;&#10;Description générée automatiquement">
            <a:extLst>
              <a:ext uri="{FF2B5EF4-FFF2-40B4-BE49-F238E27FC236}">
                <a16:creationId xmlns:a16="http://schemas.microsoft.com/office/drawing/2014/main" id="{C7CAC7F6-0187-445D-B88F-72EFC6193546}"/>
              </a:ext>
            </a:extLst>
          </p:cNvPr>
          <p:cNvPicPr>
            <a:picLocks noChangeAspect="1"/>
          </p:cNvPicPr>
          <p:nvPr/>
        </p:nvPicPr>
        <p:blipFill>
          <a:blip r:embed="rId8"/>
          <a:stretch>
            <a:fillRect/>
          </a:stretch>
        </p:blipFill>
        <p:spPr>
          <a:xfrm>
            <a:off x="10369177" y="1982670"/>
            <a:ext cx="1371719" cy="3116850"/>
          </a:xfrm>
          <a:prstGeom prst="rect">
            <a:avLst/>
          </a:prstGeom>
          <a:ln>
            <a:solidFill>
              <a:schemeClr val="bg1">
                <a:lumMod val="65000"/>
              </a:schemeClr>
            </a:solidFill>
          </a:ln>
        </p:spPr>
      </p:pic>
    </p:spTree>
    <p:extLst>
      <p:ext uri="{BB962C8B-B14F-4D97-AF65-F5344CB8AC3E}">
        <p14:creationId xmlns:p14="http://schemas.microsoft.com/office/powerpoint/2010/main" val="4240527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EC33848-20C4-433E-95C2-4E2E400BD68D}"/>
              </a:ext>
            </a:extLst>
          </p:cNvPr>
          <p:cNvSpPr>
            <a:spLocks noGrp="1"/>
          </p:cNvSpPr>
          <p:nvPr>
            <p:ph type="title"/>
          </p:nvPr>
        </p:nvSpPr>
        <p:spPr>
          <a:xfrm>
            <a:off x="1956816" y="273843"/>
            <a:ext cx="9396984" cy="1325563"/>
          </a:xfrm>
        </p:spPr>
        <p:txBody>
          <a:bodyPr/>
          <a:lstStyle/>
          <a:p>
            <a:r>
              <a:rPr lang="fr-CA" b="1"/>
              <a:t>Liste avec &lt;</a:t>
            </a:r>
            <a:r>
              <a:rPr lang="fr-CA" b="1" err="1"/>
              <a:t>ol</a:t>
            </a:r>
            <a:r>
              <a:rPr lang="fr-CA" b="1"/>
              <a:t>&gt; et &lt;li&gt;, </a:t>
            </a:r>
            <a:br>
              <a:rPr lang="fr-CA" b="1"/>
            </a:br>
            <a:r>
              <a:rPr lang="fr-CA" sz="2000" b="1">
                <a:solidFill>
                  <a:srgbClr val="00B0F0"/>
                </a:solidFill>
                <a:latin typeface="Consolas" panose="020B0609020204030204" pitchFamily="49" charset="0"/>
              </a:rPr>
              <a:t>type =</a:t>
            </a:r>
            <a:r>
              <a:rPr lang="fr-CA" sz="3600" b="1">
                <a:solidFill>
                  <a:srgbClr val="00B0F0"/>
                </a:solidFill>
              </a:rPr>
              <a:t> </a:t>
            </a:r>
            <a:r>
              <a:rPr lang="fr-CA" sz="2000" b="1">
                <a:solidFill>
                  <a:srgbClr val="00B0F0"/>
                </a:solidFill>
                <a:latin typeface="Consolas" panose="020B0609020204030204" pitchFamily="49" charset="0"/>
              </a:rPr>
              <a:t>"1, a, A, i, I" / start = "n"</a:t>
            </a:r>
            <a:endParaRPr lang="fr-CA" b="1">
              <a:solidFill>
                <a:srgbClr val="00B0F0"/>
              </a:solidFill>
              <a:latin typeface="Consolas" panose="020B0609020204030204" pitchFamily="49" charset="0"/>
            </a:endParaRPr>
          </a:p>
        </p:txBody>
      </p:sp>
      <p:pic>
        <p:nvPicPr>
          <p:cNvPr id="5" name="Picture 2">
            <a:extLst>
              <a:ext uri="{FF2B5EF4-FFF2-40B4-BE49-F238E27FC236}">
                <a16:creationId xmlns:a16="http://schemas.microsoft.com/office/drawing/2014/main" id="{1CFBC53E-16EC-4F76-87DB-6FA88B64D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texte&#10;&#10;Description générée automatiquement">
            <a:extLst>
              <a:ext uri="{FF2B5EF4-FFF2-40B4-BE49-F238E27FC236}">
                <a16:creationId xmlns:a16="http://schemas.microsoft.com/office/drawing/2014/main" id="{517B2763-4FA5-4E4F-9636-A9CE9ECA96F7}"/>
              </a:ext>
            </a:extLst>
          </p:cNvPr>
          <p:cNvPicPr>
            <a:picLocks noChangeAspect="1"/>
          </p:cNvPicPr>
          <p:nvPr/>
        </p:nvPicPr>
        <p:blipFill>
          <a:blip r:embed="rId3"/>
          <a:stretch>
            <a:fillRect/>
          </a:stretch>
        </p:blipFill>
        <p:spPr>
          <a:xfrm>
            <a:off x="790110" y="3443071"/>
            <a:ext cx="1265030" cy="731583"/>
          </a:xfrm>
          <a:prstGeom prst="rect">
            <a:avLst/>
          </a:prstGeom>
          <a:ln>
            <a:solidFill>
              <a:schemeClr val="bg1">
                <a:lumMod val="75000"/>
              </a:schemeClr>
            </a:solidFill>
          </a:ln>
        </p:spPr>
      </p:pic>
      <p:pic>
        <p:nvPicPr>
          <p:cNvPr id="13" name="Image 12" descr="Une image contenant texte&#10;&#10;Description générée automatiquement">
            <a:extLst>
              <a:ext uri="{FF2B5EF4-FFF2-40B4-BE49-F238E27FC236}">
                <a16:creationId xmlns:a16="http://schemas.microsoft.com/office/drawing/2014/main" id="{6E27E376-35FD-44E4-8F3A-C8A87A04FE26}"/>
              </a:ext>
            </a:extLst>
          </p:cNvPr>
          <p:cNvPicPr>
            <a:picLocks noChangeAspect="1"/>
          </p:cNvPicPr>
          <p:nvPr/>
        </p:nvPicPr>
        <p:blipFill>
          <a:blip r:embed="rId4"/>
          <a:stretch>
            <a:fillRect/>
          </a:stretch>
        </p:blipFill>
        <p:spPr>
          <a:xfrm>
            <a:off x="5382229" y="1923996"/>
            <a:ext cx="1889924" cy="1813717"/>
          </a:xfrm>
          <a:prstGeom prst="rect">
            <a:avLst/>
          </a:prstGeom>
          <a:ln>
            <a:solidFill>
              <a:schemeClr val="bg1">
                <a:lumMod val="75000"/>
              </a:schemeClr>
            </a:solidFill>
          </a:ln>
        </p:spPr>
      </p:pic>
      <p:cxnSp>
        <p:nvCxnSpPr>
          <p:cNvPr id="14" name="Connecteur : en angle 13">
            <a:extLst>
              <a:ext uri="{FF2B5EF4-FFF2-40B4-BE49-F238E27FC236}">
                <a16:creationId xmlns:a16="http://schemas.microsoft.com/office/drawing/2014/main" id="{F961EAAE-34E1-4931-BC8F-4CD6BB64B224}"/>
              </a:ext>
            </a:extLst>
          </p:cNvPr>
          <p:cNvCxnSpPr>
            <a:cxnSpLocks/>
            <a:stCxn id="11" idx="0"/>
            <a:endCxn id="13" idx="0"/>
          </p:cNvCxnSpPr>
          <p:nvPr/>
        </p:nvCxnSpPr>
        <p:spPr>
          <a:xfrm rot="16200000" flipH="1">
            <a:off x="5090416" y="687222"/>
            <a:ext cx="6350" cy="2467199"/>
          </a:xfrm>
          <a:prstGeom prst="bentConnector3">
            <a:avLst>
              <a:gd name="adj1" fmla="val -36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0CE4862B-DE61-4E1D-81FE-1E9342A9C597}"/>
              </a:ext>
            </a:extLst>
          </p:cNvPr>
          <p:cNvCxnSpPr>
            <a:cxnSpLocks/>
            <a:stCxn id="7" idx="1"/>
            <a:endCxn id="9" idx="1"/>
          </p:cNvCxnSpPr>
          <p:nvPr/>
        </p:nvCxnSpPr>
        <p:spPr>
          <a:xfrm rot="10800000" flipV="1">
            <a:off x="790110" y="2413569"/>
            <a:ext cx="12700" cy="1395293"/>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Image 26" descr="Une image contenant texte&#10;&#10;Description générée automatiquement">
            <a:extLst>
              <a:ext uri="{FF2B5EF4-FFF2-40B4-BE49-F238E27FC236}">
                <a16:creationId xmlns:a16="http://schemas.microsoft.com/office/drawing/2014/main" id="{756C9B49-CDF6-4C64-87BB-ECE516BE0A11}"/>
              </a:ext>
            </a:extLst>
          </p:cNvPr>
          <p:cNvPicPr>
            <a:picLocks noChangeAspect="1"/>
          </p:cNvPicPr>
          <p:nvPr/>
        </p:nvPicPr>
        <p:blipFill>
          <a:blip r:embed="rId5"/>
          <a:stretch>
            <a:fillRect/>
          </a:stretch>
        </p:blipFill>
        <p:spPr>
          <a:xfrm>
            <a:off x="10057252" y="1633871"/>
            <a:ext cx="1737511" cy="3330229"/>
          </a:xfrm>
          <a:prstGeom prst="rect">
            <a:avLst/>
          </a:prstGeom>
          <a:ln>
            <a:solidFill>
              <a:schemeClr val="bg1">
                <a:lumMod val="75000"/>
              </a:schemeClr>
            </a:solidFill>
          </a:ln>
        </p:spPr>
      </p:pic>
      <p:cxnSp>
        <p:nvCxnSpPr>
          <p:cNvPr id="28" name="Connecteur : en angle 27">
            <a:extLst>
              <a:ext uri="{FF2B5EF4-FFF2-40B4-BE49-F238E27FC236}">
                <a16:creationId xmlns:a16="http://schemas.microsoft.com/office/drawing/2014/main" id="{AA7A6621-ED0E-4123-8DFC-DD6BD41F33AF}"/>
              </a:ext>
            </a:extLst>
          </p:cNvPr>
          <p:cNvCxnSpPr>
            <a:cxnSpLocks/>
            <a:stCxn id="21" idx="0"/>
            <a:endCxn id="27" idx="0"/>
          </p:cNvCxnSpPr>
          <p:nvPr/>
        </p:nvCxnSpPr>
        <p:spPr>
          <a:xfrm rot="5400000" flipH="1" flipV="1">
            <a:off x="9792273" y="500137"/>
            <a:ext cx="12700" cy="2267469"/>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Image 39" descr="Une image contenant texte&#10;&#10;Description générée automatiquement">
            <a:extLst>
              <a:ext uri="{FF2B5EF4-FFF2-40B4-BE49-F238E27FC236}">
                <a16:creationId xmlns:a16="http://schemas.microsoft.com/office/drawing/2014/main" id="{F0AEA922-AAF7-48DB-A17A-C23F03949DBE}"/>
              </a:ext>
            </a:extLst>
          </p:cNvPr>
          <p:cNvPicPr>
            <a:picLocks noChangeAspect="1"/>
          </p:cNvPicPr>
          <p:nvPr/>
        </p:nvPicPr>
        <p:blipFill>
          <a:blip r:embed="rId6"/>
          <a:stretch>
            <a:fillRect/>
          </a:stretch>
        </p:blipFill>
        <p:spPr>
          <a:xfrm>
            <a:off x="5046536" y="4970450"/>
            <a:ext cx="1569856" cy="967824"/>
          </a:xfrm>
          <a:prstGeom prst="rect">
            <a:avLst/>
          </a:prstGeom>
          <a:ln>
            <a:solidFill>
              <a:schemeClr val="bg1">
                <a:lumMod val="75000"/>
              </a:schemeClr>
            </a:solidFill>
          </a:ln>
        </p:spPr>
      </p:pic>
      <p:cxnSp>
        <p:nvCxnSpPr>
          <p:cNvPr id="41" name="Connecteur : en angle 40">
            <a:extLst>
              <a:ext uri="{FF2B5EF4-FFF2-40B4-BE49-F238E27FC236}">
                <a16:creationId xmlns:a16="http://schemas.microsoft.com/office/drawing/2014/main" id="{9EF06094-E31A-4B10-8493-DA7609D901CC}"/>
              </a:ext>
            </a:extLst>
          </p:cNvPr>
          <p:cNvCxnSpPr>
            <a:cxnSpLocks/>
            <a:stCxn id="38" idx="0"/>
            <a:endCxn id="40" idx="0"/>
          </p:cNvCxnSpPr>
          <p:nvPr/>
        </p:nvCxnSpPr>
        <p:spPr>
          <a:xfrm rot="5400000" flipH="1" flipV="1">
            <a:off x="4744694" y="3883680"/>
            <a:ext cx="12700" cy="2173540"/>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périphérique&#10;&#10;Description générée automatiquement">
            <a:extLst>
              <a:ext uri="{FF2B5EF4-FFF2-40B4-BE49-F238E27FC236}">
                <a16:creationId xmlns:a16="http://schemas.microsoft.com/office/drawing/2014/main" id="{1FA7F15B-389F-4A96-9FB8-BF444E82885C}"/>
              </a:ext>
            </a:extLst>
          </p:cNvPr>
          <p:cNvPicPr>
            <a:picLocks noChangeAspect="1"/>
          </p:cNvPicPr>
          <p:nvPr/>
        </p:nvPicPr>
        <p:blipFill>
          <a:blip r:embed="rId7"/>
          <a:stretch>
            <a:fillRect/>
          </a:stretch>
        </p:blipFill>
        <p:spPr>
          <a:xfrm>
            <a:off x="790110" y="1923996"/>
            <a:ext cx="1531795" cy="979148"/>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59A0AF6F-563B-4313-B954-7E117D18548F}"/>
              </a:ext>
            </a:extLst>
          </p:cNvPr>
          <p:cNvPicPr>
            <a:picLocks noChangeAspect="1"/>
          </p:cNvPicPr>
          <p:nvPr/>
        </p:nvPicPr>
        <p:blipFill>
          <a:blip r:embed="rId8"/>
          <a:stretch>
            <a:fillRect/>
          </a:stretch>
        </p:blipFill>
        <p:spPr>
          <a:xfrm>
            <a:off x="2604520" y="1917646"/>
            <a:ext cx="2510944" cy="2571015"/>
          </a:xfrm>
          <a:prstGeom prst="rect">
            <a:avLst/>
          </a:prstGeom>
        </p:spPr>
      </p:pic>
      <p:pic>
        <p:nvPicPr>
          <p:cNvPr id="21" name="Image 20" descr="Une image contenant texte&#10;&#10;Description générée automatiquement">
            <a:extLst>
              <a:ext uri="{FF2B5EF4-FFF2-40B4-BE49-F238E27FC236}">
                <a16:creationId xmlns:a16="http://schemas.microsoft.com/office/drawing/2014/main" id="{FD8B0A01-CD90-41F6-A595-253D80027ED3}"/>
              </a:ext>
            </a:extLst>
          </p:cNvPr>
          <p:cNvPicPr>
            <a:picLocks noChangeAspect="1"/>
          </p:cNvPicPr>
          <p:nvPr/>
        </p:nvPicPr>
        <p:blipFill>
          <a:blip r:embed="rId9"/>
          <a:stretch>
            <a:fillRect/>
          </a:stretch>
        </p:blipFill>
        <p:spPr>
          <a:xfrm>
            <a:off x="7607362" y="1633871"/>
            <a:ext cx="2102354" cy="5068866"/>
          </a:xfrm>
          <a:prstGeom prst="rect">
            <a:avLst/>
          </a:prstGeom>
        </p:spPr>
      </p:pic>
      <p:pic>
        <p:nvPicPr>
          <p:cNvPr id="38" name="Image 37" descr="Une image contenant texte&#10;&#10;Description générée automatiquement">
            <a:extLst>
              <a:ext uri="{FF2B5EF4-FFF2-40B4-BE49-F238E27FC236}">
                <a16:creationId xmlns:a16="http://schemas.microsoft.com/office/drawing/2014/main" id="{8BAC7EA2-9F49-4018-831E-7C9FEAF0E33B}"/>
              </a:ext>
            </a:extLst>
          </p:cNvPr>
          <p:cNvPicPr>
            <a:picLocks noChangeAspect="1"/>
          </p:cNvPicPr>
          <p:nvPr/>
        </p:nvPicPr>
        <p:blipFill>
          <a:blip r:embed="rId10"/>
          <a:stretch>
            <a:fillRect/>
          </a:stretch>
        </p:blipFill>
        <p:spPr>
          <a:xfrm>
            <a:off x="2604520" y="4970450"/>
            <a:ext cx="2106807" cy="1240042"/>
          </a:xfrm>
          <a:prstGeom prst="rect">
            <a:avLst/>
          </a:prstGeom>
        </p:spPr>
      </p:pic>
    </p:spTree>
    <p:extLst>
      <p:ext uri="{BB962C8B-B14F-4D97-AF65-F5344CB8AC3E}">
        <p14:creationId xmlns:p14="http://schemas.microsoft.com/office/powerpoint/2010/main" val="1576089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B19AF3-12BD-4326-8C52-6F3172305E58}"/>
              </a:ext>
            </a:extLst>
          </p:cNvPr>
          <p:cNvSpPr>
            <a:spLocks noGrp="1"/>
          </p:cNvSpPr>
          <p:nvPr>
            <p:ph type="title"/>
          </p:nvPr>
        </p:nvSpPr>
        <p:spPr>
          <a:xfrm>
            <a:off x="1956816" y="273843"/>
            <a:ext cx="9396984" cy="1325563"/>
          </a:xfrm>
        </p:spPr>
        <p:txBody>
          <a:bodyPr/>
          <a:lstStyle/>
          <a:p>
            <a:r>
              <a:rPr lang="fr-CA" b="1"/>
              <a:t>Liste avec &lt;dl&gt; , &lt;</a:t>
            </a:r>
            <a:r>
              <a:rPr lang="fr-CA" b="1" err="1"/>
              <a:t>dt</a:t>
            </a:r>
            <a:r>
              <a:rPr lang="fr-CA" b="1"/>
              <a:t>&gt;, &lt;dd&gt;</a:t>
            </a:r>
            <a:endParaRPr lang="fr-CA" b="1">
              <a:solidFill>
                <a:srgbClr val="00B0F0"/>
              </a:solidFill>
              <a:latin typeface="Consolas" panose="020B0609020204030204" pitchFamily="49" charset="0"/>
            </a:endParaRPr>
          </a:p>
        </p:txBody>
      </p:sp>
      <p:pic>
        <p:nvPicPr>
          <p:cNvPr id="5" name="Picture 2">
            <a:extLst>
              <a:ext uri="{FF2B5EF4-FFF2-40B4-BE49-F238E27FC236}">
                <a16:creationId xmlns:a16="http://schemas.microsoft.com/office/drawing/2014/main" id="{4E954D18-5616-470C-91B5-6325BF897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texte&#10;&#10;Description générée automatiquement">
            <a:extLst>
              <a:ext uri="{FF2B5EF4-FFF2-40B4-BE49-F238E27FC236}">
                <a16:creationId xmlns:a16="http://schemas.microsoft.com/office/drawing/2014/main" id="{B64FC6C7-CDE1-45AD-9538-BE66A35E2E49}"/>
              </a:ext>
            </a:extLst>
          </p:cNvPr>
          <p:cNvPicPr>
            <a:picLocks noChangeAspect="1"/>
          </p:cNvPicPr>
          <p:nvPr/>
        </p:nvPicPr>
        <p:blipFill>
          <a:blip r:embed="rId3"/>
          <a:stretch>
            <a:fillRect/>
          </a:stretch>
        </p:blipFill>
        <p:spPr>
          <a:xfrm>
            <a:off x="6899805" y="1968050"/>
            <a:ext cx="2415749" cy="3421677"/>
          </a:xfrm>
          <a:prstGeom prst="rect">
            <a:avLst/>
          </a:prstGeom>
          <a:ln>
            <a:solidFill>
              <a:schemeClr val="bg1">
                <a:lumMod val="75000"/>
              </a:schemeClr>
            </a:solidFill>
          </a:ln>
        </p:spPr>
      </p:pic>
      <p:cxnSp>
        <p:nvCxnSpPr>
          <p:cNvPr id="10" name="Connecteur : en angle 9">
            <a:extLst>
              <a:ext uri="{FF2B5EF4-FFF2-40B4-BE49-F238E27FC236}">
                <a16:creationId xmlns:a16="http://schemas.microsoft.com/office/drawing/2014/main" id="{C3FB6018-E539-4316-BA27-E81D2BA76076}"/>
              </a:ext>
            </a:extLst>
          </p:cNvPr>
          <p:cNvCxnSpPr>
            <a:cxnSpLocks/>
            <a:stCxn id="7" idx="0"/>
            <a:endCxn id="9" idx="0"/>
          </p:cNvCxnSpPr>
          <p:nvPr/>
        </p:nvCxnSpPr>
        <p:spPr>
          <a:xfrm rot="5400000" flipH="1" flipV="1">
            <a:off x="6389075" y="249446"/>
            <a:ext cx="12700" cy="3437209"/>
          </a:xfrm>
          <a:prstGeom prst="bentConnector3">
            <a:avLst>
              <a:gd name="adj1" fmla="val 180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équipement électronique&#10;&#10;Description générée automatiquement">
            <a:extLst>
              <a:ext uri="{FF2B5EF4-FFF2-40B4-BE49-F238E27FC236}">
                <a16:creationId xmlns:a16="http://schemas.microsoft.com/office/drawing/2014/main" id="{07A51B62-2368-46E5-9C70-BC47764F3F3E}"/>
              </a:ext>
            </a:extLst>
          </p:cNvPr>
          <p:cNvPicPr>
            <a:picLocks noChangeAspect="1"/>
          </p:cNvPicPr>
          <p:nvPr/>
        </p:nvPicPr>
        <p:blipFill>
          <a:blip r:embed="rId4"/>
          <a:stretch>
            <a:fillRect/>
          </a:stretch>
        </p:blipFill>
        <p:spPr>
          <a:xfrm>
            <a:off x="2677668" y="1968050"/>
            <a:ext cx="3985605" cy="4519052"/>
          </a:xfrm>
          <a:prstGeom prst="rect">
            <a:avLst/>
          </a:prstGeom>
        </p:spPr>
      </p:pic>
    </p:spTree>
    <p:extLst>
      <p:ext uri="{BB962C8B-B14F-4D97-AF65-F5344CB8AC3E}">
        <p14:creationId xmlns:p14="http://schemas.microsoft.com/office/powerpoint/2010/main" val="3906442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DD235DD6-6A0B-4A06-896F-BBA3A423E903}"/>
              </a:ext>
            </a:extLst>
          </p:cNvPr>
          <p:cNvSpPr>
            <a:spLocks noGrp="1"/>
          </p:cNvSpPr>
          <p:nvPr>
            <p:ph type="title"/>
          </p:nvPr>
        </p:nvSpPr>
        <p:spPr>
          <a:xfrm>
            <a:off x="1956816" y="273843"/>
            <a:ext cx="9396984" cy="1325563"/>
          </a:xfrm>
        </p:spPr>
        <p:txBody>
          <a:bodyPr/>
          <a:lstStyle/>
          <a:p>
            <a:r>
              <a:rPr lang="fr-CA" b="1"/>
              <a:t>Table / grille</a:t>
            </a:r>
          </a:p>
        </p:txBody>
      </p:sp>
      <p:pic>
        <p:nvPicPr>
          <p:cNvPr id="5" name="Picture 2">
            <a:extLst>
              <a:ext uri="{FF2B5EF4-FFF2-40B4-BE49-F238E27FC236}">
                <a16:creationId xmlns:a16="http://schemas.microsoft.com/office/drawing/2014/main" id="{4225280C-37D6-477D-95C5-943BEF98A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2">
            <a:extLst>
              <a:ext uri="{FF2B5EF4-FFF2-40B4-BE49-F238E27FC236}">
                <a16:creationId xmlns:a16="http://schemas.microsoft.com/office/drawing/2014/main" id="{2B6E9D81-A67E-4577-855C-47DE5D59B1A8}"/>
              </a:ext>
            </a:extLst>
          </p:cNvPr>
          <p:cNvSpPr>
            <a:spLocks noGrp="1"/>
          </p:cNvSpPr>
          <p:nvPr>
            <p:ph idx="1"/>
          </p:nvPr>
        </p:nvSpPr>
        <p:spPr>
          <a:xfrm>
            <a:off x="838200" y="1825625"/>
            <a:ext cx="10515600" cy="4758532"/>
          </a:xfrm>
        </p:spPr>
        <p:txBody>
          <a:bodyPr>
            <a:normAutofit/>
          </a:bodyPr>
          <a:lstStyle/>
          <a:p>
            <a:pPr marL="0" indent="0">
              <a:buNone/>
            </a:pPr>
            <a:r>
              <a:rPr lang="fr-CA" sz="1800"/>
              <a:t>Un élément très employé pour organiser de l’informations sous forme de tableaux. Dans les pages web modernes on a tendance à ne plus les utiliser car ils manquent de souplesse si on veut une mise en page réactive et un comportement homogène d’un fureteur à l’autre (voir </a:t>
            </a:r>
            <a:r>
              <a:rPr lang="fr-CA" sz="1800" err="1"/>
              <a:t>display:grid</a:t>
            </a:r>
            <a:r>
              <a:rPr lang="fr-CA" sz="1800"/>
              <a:t> et </a:t>
            </a:r>
            <a:r>
              <a:rPr lang="fr-CA" sz="1800" err="1"/>
              <a:t>display:flex</a:t>
            </a:r>
            <a:r>
              <a:rPr lang="fr-CA" sz="1800"/>
              <a:t>). Il en demeure pas moins qu’ils sont parfois très pratiques.</a:t>
            </a:r>
          </a:p>
          <a:p>
            <a:pPr marL="0" indent="0">
              <a:buNone/>
            </a:pPr>
            <a:endParaRPr lang="fr-CA" sz="1800"/>
          </a:p>
          <a:p>
            <a:pPr marL="0" indent="0">
              <a:buNone/>
            </a:pPr>
            <a:r>
              <a:rPr lang="fr-CA" sz="1800"/>
              <a:t>Balises utilisées pour constituer un tableau:</a:t>
            </a:r>
          </a:p>
          <a:p>
            <a:pPr marL="0" indent="0">
              <a:buNone/>
            </a:pPr>
            <a:endParaRPr lang="fr-CA" sz="1800"/>
          </a:p>
          <a:p>
            <a:pPr marL="0" indent="0">
              <a:buNone/>
            </a:pPr>
            <a:r>
              <a:rPr lang="en-CA" sz="1800" noProof="1"/>
              <a:t>&lt;table&gt; &lt;/table&gt; 	: début et fin d’un tableau html</a:t>
            </a:r>
          </a:p>
          <a:p>
            <a:pPr marL="0" indent="0">
              <a:buNone/>
            </a:pPr>
            <a:r>
              <a:rPr lang="en-CA" sz="1800" noProof="1"/>
              <a:t>&lt;tr&gt; &lt;/tr&gt; 	: (table row) début et fin d’une rangée</a:t>
            </a:r>
          </a:p>
          <a:p>
            <a:pPr marL="0" indent="0">
              <a:buNone/>
            </a:pPr>
            <a:r>
              <a:rPr lang="en-CA" sz="1800" noProof="1"/>
              <a:t>&lt;th&gt; &lt;/th&gt;	: (table header) début et fin de cellule d’en-tête</a:t>
            </a:r>
          </a:p>
          <a:p>
            <a:pPr marL="0" indent="0">
              <a:buNone/>
            </a:pPr>
            <a:r>
              <a:rPr lang="en-CA" sz="1800" noProof="1"/>
              <a:t>&lt;td&gt; &lt;/td&gt;	: (table data) début et fin de cellule de </a:t>
            </a:r>
          </a:p>
          <a:p>
            <a:pPr marL="0" indent="0">
              <a:buNone/>
            </a:pPr>
            <a:endParaRPr lang="fr-CA" sz="1800"/>
          </a:p>
        </p:txBody>
      </p:sp>
    </p:spTree>
    <p:extLst>
      <p:ext uri="{BB962C8B-B14F-4D97-AF65-F5344CB8AC3E}">
        <p14:creationId xmlns:p14="http://schemas.microsoft.com/office/powerpoint/2010/main" val="3061828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1AB7023-74D1-470C-9171-79764A86633D}"/>
              </a:ext>
            </a:extLst>
          </p:cNvPr>
          <p:cNvSpPr txBox="1"/>
          <p:nvPr/>
        </p:nvSpPr>
        <p:spPr>
          <a:xfrm>
            <a:off x="618066" y="2096422"/>
            <a:ext cx="7440845" cy="2031325"/>
          </a:xfrm>
          <a:prstGeom prst="rect">
            <a:avLst/>
          </a:prstGeom>
          <a:noFill/>
        </p:spPr>
        <p:txBody>
          <a:bodyPr wrap="square">
            <a:spAutoFit/>
          </a:bodyPr>
          <a:lstStyle/>
          <a:p>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table</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a:p>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th</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Tranche</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th</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th</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Billet</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th</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a:p>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noProof="1">
                <a:solidFill>
                  <a:srgbClr val="D4D4D4"/>
                </a:solidFill>
                <a:latin typeface="Consolas" panose="020B0609020204030204" pitchFamily="49" charset="0"/>
              </a:rPr>
              <a:t>&gt;&amp;lt; </a:t>
            </a:r>
            <a:r>
              <a:rPr lang="fr-CA" b="0" noProof="1">
                <a:solidFill>
                  <a:srgbClr val="D4D4D4"/>
                </a:solidFill>
                <a:effectLst/>
                <a:latin typeface="Consolas" panose="020B0609020204030204" pitchFamily="49" charset="0"/>
              </a:rPr>
              <a:t>12 ans</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10$</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a:p>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12 et </a:t>
            </a:r>
            <a:r>
              <a:rPr lang="fr-CA" noProof="1">
                <a:solidFill>
                  <a:srgbClr val="D4D4D4"/>
                </a:solidFill>
                <a:latin typeface="Consolas" panose="020B0609020204030204" pitchFamily="49" charset="0"/>
              </a:rPr>
              <a:t>&amp;lt; </a:t>
            </a:r>
            <a:r>
              <a:rPr lang="fr-CA" b="0" noProof="1">
                <a:solidFill>
                  <a:srgbClr val="D4D4D4"/>
                </a:solidFill>
                <a:effectLst/>
                <a:latin typeface="Consolas" panose="020B0609020204030204" pitchFamily="49" charset="0"/>
              </a:rPr>
              <a:t>18</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15$</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a:p>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18 et </a:t>
            </a:r>
            <a:r>
              <a:rPr lang="fr-CA" noProof="1">
                <a:solidFill>
                  <a:srgbClr val="D4D4D4"/>
                </a:solidFill>
                <a:latin typeface="Consolas" panose="020B0609020204030204" pitchFamily="49" charset="0"/>
              </a:rPr>
              <a:t>&amp;lt; </a:t>
            </a:r>
            <a:r>
              <a:rPr lang="fr-CA" b="0" noProof="1">
                <a:solidFill>
                  <a:srgbClr val="D4D4D4"/>
                </a:solidFill>
                <a:effectLst/>
                <a:latin typeface="Consolas" panose="020B0609020204030204" pitchFamily="49" charset="0"/>
              </a:rPr>
              <a:t>65</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20$</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noProof="1">
                <a:solidFill>
                  <a:srgbClr val="D4D4D4"/>
                </a:solidFill>
                <a:latin typeface="Consolas" panose="020B0609020204030204" pitchFamily="49" charset="0"/>
              </a:rPr>
              <a:t>&amp;gt;</a:t>
            </a:r>
            <a:r>
              <a:rPr lang="fr-CA" b="0" noProof="1">
                <a:solidFill>
                  <a:srgbClr val="D4D4D4"/>
                </a:solidFill>
                <a:effectLst/>
                <a:latin typeface="Consolas" panose="020B0609020204030204" pitchFamily="49" charset="0"/>
              </a:rPr>
              <a:t>= 65</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17$</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td</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tr</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   </a:t>
            </a:r>
          </a:p>
          <a:p>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table</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p:txBody>
      </p:sp>
      <p:pic>
        <p:nvPicPr>
          <p:cNvPr id="7" name="Image 6" descr="Une image contenant texte&#10;&#10;Description générée automatiquement">
            <a:extLst>
              <a:ext uri="{FF2B5EF4-FFF2-40B4-BE49-F238E27FC236}">
                <a16:creationId xmlns:a16="http://schemas.microsoft.com/office/drawing/2014/main" id="{4B4903DF-1A76-4B2D-B448-72B81143FD94}"/>
              </a:ext>
            </a:extLst>
          </p:cNvPr>
          <p:cNvPicPr>
            <a:picLocks noChangeAspect="1"/>
          </p:cNvPicPr>
          <p:nvPr/>
        </p:nvPicPr>
        <p:blipFill>
          <a:blip r:embed="rId2"/>
          <a:stretch>
            <a:fillRect/>
          </a:stretch>
        </p:blipFill>
        <p:spPr>
          <a:xfrm>
            <a:off x="8463738" y="2096422"/>
            <a:ext cx="2529501" cy="2569811"/>
          </a:xfrm>
          <a:prstGeom prst="rect">
            <a:avLst/>
          </a:prstGeom>
        </p:spPr>
      </p:pic>
      <p:sp>
        <p:nvSpPr>
          <p:cNvPr id="8" name="Titre 1">
            <a:extLst>
              <a:ext uri="{FF2B5EF4-FFF2-40B4-BE49-F238E27FC236}">
                <a16:creationId xmlns:a16="http://schemas.microsoft.com/office/drawing/2014/main" id="{822B9271-7B4A-4384-BA10-83651C904848}"/>
              </a:ext>
            </a:extLst>
          </p:cNvPr>
          <p:cNvSpPr>
            <a:spLocks noGrp="1"/>
          </p:cNvSpPr>
          <p:nvPr>
            <p:ph type="title"/>
          </p:nvPr>
        </p:nvSpPr>
        <p:spPr>
          <a:xfrm>
            <a:off x="1956816" y="273843"/>
            <a:ext cx="9396984" cy="1325563"/>
          </a:xfrm>
        </p:spPr>
        <p:txBody>
          <a:bodyPr/>
          <a:lstStyle/>
          <a:p>
            <a:r>
              <a:rPr lang="fr-CA" b="1"/>
              <a:t>Table / grille - Exemple</a:t>
            </a:r>
          </a:p>
        </p:txBody>
      </p:sp>
      <p:pic>
        <p:nvPicPr>
          <p:cNvPr id="9" name="Picture 2">
            <a:extLst>
              <a:ext uri="{FF2B5EF4-FFF2-40B4-BE49-F238E27FC236}">
                <a16:creationId xmlns:a16="http://schemas.microsoft.com/office/drawing/2014/main" id="{80A88AC3-B33A-4B1F-B13A-BB8995854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9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6DB595-82F2-4722-9FC3-874967D86FF4}"/>
              </a:ext>
            </a:extLst>
          </p:cNvPr>
          <p:cNvPicPr/>
          <p:nvPr/>
        </p:nvPicPr>
        <p:blipFill>
          <a:blip r:embed="rId3">
            <a:extLst>
              <a:ext uri="{28A0092B-C50C-407E-A947-70E740481C1C}">
                <a14:useLocalDpi xmlns:a14="http://schemas.microsoft.com/office/drawing/2010/main" val="0"/>
              </a:ext>
            </a:extLst>
          </a:blip>
          <a:stretch>
            <a:fillRect/>
          </a:stretch>
        </p:blipFill>
        <p:spPr>
          <a:xfrm>
            <a:off x="496824" y="1120965"/>
            <a:ext cx="6400800" cy="5384165"/>
          </a:xfrm>
          <a:prstGeom prst="rect">
            <a:avLst/>
          </a:prstGeom>
        </p:spPr>
      </p:pic>
      <p:sp>
        <p:nvSpPr>
          <p:cNvPr id="21" name="Rectangle 20">
            <a:extLst>
              <a:ext uri="{FF2B5EF4-FFF2-40B4-BE49-F238E27FC236}">
                <a16:creationId xmlns:a16="http://schemas.microsoft.com/office/drawing/2014/main" id="{EF8FD192-A7F6-4A7F-9D3D-FC09F134DB06}"/>
              </a:ext>
            </a:extLst>
          </p:cNvPr>
          <p:cNvSpPr/>
          <p:nvPr/>
        </p:nvSpPr>
        <p:spPr>
          <a:xfrm>
            <a:off x="5218175"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12" name="Rectangle 11">
            <a:extLst>
              <a:ext uri="{FF2B5EF4-FFF2-40B4-BE49-F238E27FC236}">
                <a16:creationId xmlns:a16="http://schemas.microsoft.com/office/drawing/2014/main" id="{D4133FFE-3EBA-47BF-882A-1952FAB35B94}"/>
              </a:ext>
            </a:extLst>
          </p:cNvPr>
          <p:cNvSpPr/>
          <p:nvPr/>
        </p:nvSpPr>
        <p:spPr>
          <a:xfrm>
            <a:off x="6803136"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B9F2CDD0-0CBD-4748-8C3E-6A6A47595B9E}"/>
              </a:ext>
            </a:extLst>
          </p:cNvPr>
          <p:cNvSpPr>
            <a:spLocks noGrp="1"/>
          </p:cNvSpPr>
          <p:nvPr>
            <p:ph type="title"/>
          </p:nvPr>
        </p:nvSpPr>
        <p:spPr>
          <a:xfrm>
            <a:off x="496824" y="535813"/>
            <a:ext cx="10515600" cy="457835"/>
          </a:xfrm>
        </p:spPr>
        <p:txBody>
          <a:bodyPr>
            <a:normAutofit fontScale="90000"/>
          </a:bodyPr>
          <a:lstStyle/>
          <a:p>
            <a:r>
              <a:rPr lang="fr-CA" sz="3600" b="1">
                <a:solidFill>
                  <a:srgbClr val="0070C0"/>
                </a:solidFill>
              </a:rPr>
              <a:t>Les cours de la branche Web du programme 420.B0</a:t>
            </a:r>
          </a:p>
        </p:txBody>
      </p:sp>
      <p:sp>
        <p:nvSpPr>
          <p:cNvPr id="5" name="Rectangle 4">
            <a:extLst>
              <a:ext uri="{FF2B5EF4-FFF2-40B4-BE49-F238E27FC236}">
                <a16:creationId xmlns:a16="http://schemas.microsoft.com/office/drawing/2014/main" id="{5B03EFE1-29EA-4B1B-956C-A16DC6CBF054}"/>
              </a:ext>
            </a:extLst>
          </p:cNvPr>
          <p:cNvSpPr/>
          <p:nvPr/>
        </p:nvSpPr>
        <p:spPr>
          <a:xfrm>
            <a:off x="2798064" y="1120965"/>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Flèche : droite 5">
            <a:extLst>
              <a:ext uri="{FF2B5EF4-FFF2-40B4-BE49-F238E27FC236}">
                <a16:creationId xmlns:a16="http://schemas.microsoft.com/office/drawing/2014/main" id="{9B04D3FE-1CBB-463E-990D-710248E3DF71}"/>
              </a:ext>
            </a:extLst>
          </p:cNvPr>
          <p:cNvSpPr/>
          <p:nvPr/>
        </p:nvSpPr>
        <p:spPr>
          <a:xfrm rot="10800000">
            <a:off x="3666746" y="1307242"/>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ZoneTexte 6">
            <a:extLst>
              <a:ext uri="{FF2B5EF4-FFF2-40B4-BE49-F238E27FC236}">
                <a16:creationId xmlns:a16="http://schemas.microsoft.com/office/drawing/2014/main" id="{0D2679E4-8CE5-4A2F-8377-E494B140849C}"/>
              </a:ext>
            </a:extLst>
          </p:cNvPr>
          <p:cNvSpPr txBox="1"/>
          <p:nvPr/>
        </p:nvSpPr>
        <p:spPr>
          <a:xfrm>
            <a:off x="6803136" y="1120965"/>
            <a:ext cx="4036426" cy="400110"/>
          </a:xfrm>
          <a:prstGeom prst="rect">
            <a:avLst/>
          </a:prstGeom>
          <a:noFill/>
        </p:spPr>
        <p:txBody>
          <a:bodyPr wrap="none" rtlCol="0">
            <a:spAutoFit/>
          </a:bodyPr>
          <a:lstStyle/>
          <a:p>
            <a:r>
              <a:rPr lang="fr-CA" sz="2000"/>
              <a:t>Élaboration de pages Web statiques :</a:t>
            </a:r>
          </a:p>
        </p:txBody>
      </p:sp>
      <p:sp>
        <p:nvSpPr>
          <p:cNvPr id="8" name="ZoneTexte 7">
            <a:extLst>
              <a:ext uri="{FF2B5EF4-FFF2-40B4-BE49-F238E27FC236}">
                <a16:creationId xmlns:a16="http://schemas.microsoft.com/office/drawing/2014/main" id="{81C15BF2-A2AF-4B02-9917-E2002A30C19E}"/>
              </a:ext>
            </a:extLst>
          </p:cNvPr>
          <p:cNvSpPr txBox="1"/>
          <p:nvPr/>
        </p:nvSpPr>
        <p:spPr>
          <a:xfrm>
            <a:off x="6803136" y="1648392"/>
            <a:ext cx="4873752" cy="2031325"/>
          </a:xfrm>
          <a:prstGeom prst="rect">
            <a:avLst/>
          </a:prstGeom>
          <a:noFill/>
        </p:spPr>
        <p:txBody>
          <a:bodyPr wrap="square" rtlCol="0">
            <a:spAutoFit/>
          </a:bodyPr>
          <a:lstStyle/>
          <a:p>
            <a:pPr marL="285750" indent="-285750">
              <a:buFont typeface="Wingdings" panose="05000000000000000000" pitchFamily="2" charset="2"/>
              <a:buChar char="q"/>
            </a:pPr>
            <a:r>
              <a:rPr lang="fr-CA"/>
              <a:t>Élaboration de contenu avec des balises </a:t>
            </a:r>
            <a:r>
              <a:rPr lang="fr-CA" b="1"/>
              <a:t>HTML</a:t>
            </a:r>
          </a:p>
          <a:p>
            <a:pPr marL="285750" indent="-285750">
              <a:buFont typeface="Wingdings" panose="05000000000000000000" pitchFamily="2" charset="2"/>
              <a:buChar char="q"/>
            </a:pPr>
            <a:r>
              <a:rPr lang="fr-CA"/>
              <a:t>Incorporation d’éléments multimédia</a:t>
            </a:r>
          </a:p>
          <a:p>
            <a:pPr marL="285750" indent="-285750">
              <a:buFont typeface="Wingdings" panose="05000000000000000000" pitchFamily="2" charset="2"/>
              <a:buChar char="q"/>
            </a:pPr>
            <a:r>
              <a:rPr lang="fr-CA"/>
              <a:t>Mise en page avec des feuilles de styles </a:t>
            </a:r>
            <a:r>
              <a:rPr lang="fr-CA" b="1"/>
              <a:t>CSS</a:t>
            </a:r>
          </a:p>
          <a:p>
            <a:pPr marL="285750" indent="-285750">
              <a:buFont typeface="Wingdings" panose="05000000000000000000" pitchFamily="2" charset="2"/>
              <a:buChar char="q"/>
            </a:pPr>
            <a:r>
              <a:rPr lang="fr-CA"/>
              <a:t>Adaptabilité des pages</a:t>
            </a:r>
          </a:p>
          <a:p>
            <a:pPr marL="285750" indent="-285750">
              <a:buFont typeface="Wingdings" panose="05000000000000000000" pitchFamily="2" charset="2"/>
              <a:buChar char="q"/>
            </a:pPr>
            <a:r>
              <a:rPr lang="fr-CA"/>
              <a:t>Navigation et organisation du site</a:t>
            </a:r>
          </a:p>
          <a:p>
            <a:pPr marL="285750" indent="-285750">
              <a:buFont typeface="Wingdings" panose="05000000000000000000" pitchFamily="2" charset="2"/>
              <a:buChar char="q"/>
            </a:pPr>
            <a:r>
              <a:rPr lang="fr-CA"/>
              <a:t>Bonnes pratiques</a:t>
            </a:r>
          </a:p>
          <a:p>
            <a:pPr marL="285750" indent="-285750">
              <a:buFont typeface="Wingdings" panose="05000000000000000000" pitchFamily="2" charset="2"/>
              <a:buChar char="q"/>
            </a:pPr>
            <a:endParaRPr lang="fr-CA"/>
          </a:p>
        </p:txBody>
      </p:sp>
      <p:pic>
        <p:nvPicPr>
          <p:cNvPr id="2054" name="Picture 6">
            <a:extLst>
              <a:ext uri="{FF2B5EF4-FFF2-40B4-BE49-F238E27FC236}">
                <a16:creationId xmlns:a16="http://schemas.microsoft.com/office/drawing/2014/main" id="{E37304AD-C7D9-49E9-843A-FB126121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799" y="3928872"/>
            <a:ext cx="3511105" cy="22726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30BEAEA-CB57-4454-815B-F76CDB349EDC}"/>
              </a:ext>
            </a:extLst>
          </p:cNvPr>
          <p:cNvSpPr/>
          <p:nvPr/>
        </p:nvSpPr>
        <p:spPr>
          <a:xfrm>
            <a:off x="2724912"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146065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4FB22D6-0076-4984-9E42-E72A38434225}"/>
              </a:ext>
            </a:extLst>
          </p:cNvPr>
          <p:cNvSpPr>
            <a:spLocks noGrp="1"/>
          </p:cNvSpPr>
          <p:nvPr>
            <p:ph type="title"/>
          </p:nvPr>
        </p:nvSpPr>
        <p:spPr>
          <a:xfrm>
            <a:off x="1956816" y="273843"/>
            <a:ext cx="9396984" cy="1325563"/>
          </a:xfrm>
        </p:spPr>
        <p:txBody>
          <a:bodyPr/>
          <a:lstStyle/>
          <a:p>
            <a:r>
              <a:rPr lang="fr-CA" b="1"/>
              <a:t>Table / grille - Exemple</a:t>
            </a:r>
          </a:p>
        </p:txBody>
      </p:sp>
      <p:pic>
        <p:nvPicPr>
          <p:cNvPr id="7" name="Picture 2">
            <a:extLst>
              <a:ext uri="{FF2B5EF4-FFF2-40B4-BE49-F238E27FC236}">
                <a16:creationId xmlns:a16="http://schemas.microsoft.com/office/drawing/2014/main" id="{75F9A784-F76C-4BE2-B5CB-6C698568C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F0AAB2C9-5DB7-4509-A24A-7792DE614F1F}"/>
              </a:ext>
            </a:extLst>
          </p:cNvPr>
          <p:cNvSpPr txBox="1"/>
          <p:nvPr/>
        </p:nvSpPr>
        <p:spPr>
          <a:xfrm>
            <a:off x="719328" y="1752065"/>
            <a:ext cx="6096000" cy="4832092"/>
          </a:xfrm>
          <a:prstGeom prst="rect">
            <a:avLst/>
          </a:prstGeom>
          <a:noFill/>
        </p:spPr>
        <p:txBody>
          <a:bodyPr wrap="square">
            <a:spAutoFit/>
          </a:bodyPr>
          <a:lstStyle/>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table</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style</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"width:80%"</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style</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"text-align:left;"</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Prénom</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Nom</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 </a:t>
            </a: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Courriel</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th</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Stéphane</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Chassé</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stephane.chasse@clg.qc.ca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  </a:t>
            </a: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Saliya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Yacoub</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saliha.yacoub@clg.qc.ca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Nicolas</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Chourot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nicolas.chourot@clg.qc.ca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table</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p:txBody>
      </p:sp>
      <p:pic>
        <p:nvPicPr>
          <p:cNvPr id="11" name="Image 10" descr="Une image contenant texte&#10;&#10;Description générée automatiquement">
            <a:extLst>
              <a:ext uri="{FF2B5EF4-FFF2-40B4-BE49-F238E27FC236}">
                <a16:creationId xmlns:a16="http://schemas.microsoft.com/office/drawing/2014/main" id="{1127373E-2193-4E90-B712-6BFF7AE1C144}"/>
              </a:ext>
            </a:extLst>
          </p:cNvPr>
          <p:cNvPicPr>
            <a:picLocks noChangeAspect="1"/>
          </p:cNvPicPr>
          <p:nvPr/>
        </p:nvPicPr>
        <p:blipFill>
          <a:blip r:embed="rId3"/>
          <a:stretch>
            <a:fillRect/>
          </a:stretch>
        </p:blipFill>
        <p:spPr>
          <a:xfrm>
            <a:off x="5577628" y="1752064"/>
            <a:ext cx="5895044" cy="1418495"/>
          </a:xfrm>
          <a:prstGeom prst="rect">
            <a:avLst/>
          </a:prstGeom>
        </p:spPr>
      </p:pic>
    </p:spTree>
    <p:extLst>
      <p:ext uri="{BB962C8B-B14F-4D97-AF65-F5344CB8AC3E}">
        <p14:creationId xmlns:p14="http://schemas.microsoft.com/office/powerpoint/2010/main" val="4137559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FD96D5E-7648-4101-8422-8B9ACDAEBB63}"/>
              </a:ext>
            </a:extLst>
          </p:cNvPr>
          <p:cNvSpPr>
            <a:spLocks noGrp="1"/>
          </p:cNvSpPr>
          <p:nvPr>
            <p:ph type="title"/>
          </p:nvPr>
        </p:nvSpPr>
        <p:spPr>
          <a:xfrm>
            <a:off x="1956816" y="273843"/>
            <a:ext cx="9396984" cy="1325563"/>
          </a:xfrm>
        </p:spPr>
        <p:txBody>
          <a:bodyPr/>
          <a:lstStyle/>
          <a:p>
            <a:r>
              <a:rPr lang="fr-CA" b="1"/>
              <a:t>Table / grille - Exemple</a:t>
            </a:r>
          </a:p>
        </p:txBody>
      </p:sp>
      <p:pic>
        <p:nvPicPr>
          <p:cNvPr id="5" name="Picture 2">
            <a:extLst>
              <a:ext uri="{FF2B5EF4-FFF2-40B4-BE49-F238E27FC236}">
                <a16:creationId xmlns:a16="http://schemas.microsoft.com/office/drawing/2014/main" id="{24FB85D0-7138-423F-A2F4-D2329C4C3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AADBFD7-17C2-4D31-AF1F-0BA4BD344841}"/>
              </a:ext>
            </a:extLst>
          </p:cNvPr>
          <p:cNvSpPr txBox="1"/>
          <p:nvPr/>
        </p:nvSpPr>
        <p:spPr>
          <a:xfrm>
            <a:off x="737616" y="2201960"/>
            <a:ext cx="6096000" cy="4154984"/>
          </a:xfrm>
          <a:prstGeom prst="rect">
            <a:avLst/>
          </a:prstGeom>
          <a:noFill/>
        </p:spPr>
        <p:txBody>
          <a:bodyPr wrap="square">
            <a:spAutoFit/>
          </a:bodyPr>
          <a:lstStyle/>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table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Critère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colspan</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Évaluation</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Respect des spécificatons</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Fonctionnement sans faille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Qualité du code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Interface utilisateur</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table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p:txBody>
      </p:sp>
      <p:pic>
        <p:nvPicPr>
          <p:cNvPr id="8" name="Image 7" descr="Une image contenant texte&#10;&#10;Description générée automatiquement">
            <a:extLst>
              <a:ext uri="{FF2B5EF4-FFF2-40B4-BE49-F238E27FC236}">
                <a16:creationId xmlns:a16="http://schemas.microsoft.com/office/drawing/2014/main" id="{CD3F6EC9-23AA-4190-AE71-1E6B4CCC32A4}"/>
              </a:ext>
            </a:extLst>
          </p:cNvPr>
          <p:cNvPicPr>
            <a:picLocks noChangeAspect="1"/>
          </p:cNvPicPr>
          <p:nvPr/>
        </p:nvPicPr>
        <p:blipFill>
          <a:blip r:embed="rId3"/>
          <a:stretch>
            <a:fillRect/>
          </a:stretch>
        </p:blipFill>
        <p:spPr>
          <a:xfrm>
            <a:off x="7398839" y="4132241"/>
            <a:ext cx="4160881" cy="1958510"/>
          </a:xfrm>
          <a:prstGeom prst="rect">
            <a:avLst/>
          </a:prstGeom>
        </p:spPr>
      </p:pic>
      <p:sp>
        <p:nvSpPr>
          <p:cNvPr id="7" name="ZoneTexte 6">
            <a:extLst>
              <a:ext uri="{FF2B5EF4-FFF2-40B4-BE49-F238E27FC236}">
                <a16:creationId xmlns:a16="http://schemas.microsoft.com/office/drawing/2014/main" id="{42E0483F-812E-406C-B1B0-0BBDE85E117E}"/>
              </a:ext>
            </a:extLst>
          </p:cNvPr>
          <p:cNvSpPr txBox="1"/>
          <p:nvPr/>
        </p:nvSpPr>
        <p:spPr>
          <a:xfrm>
            <a:off x="10418064" y="767249"/>
            <a:ext cx="1450848" cy="461665"/>
          </a:xfrm>
          <a:prstGeom prst="rect">
            <a:avLst/>
          </a:prstGeom>
          <a:noFill/>
        </p:spPr>
        <p:txBody>
          <a:bodyPr wrap="square">
            <a:spAutoFit/>
          </a:bodyPr>
          <a:lstStyle/>
          <a:p>
            <a:r>
              <a:rPr lang="fr-CA" sz="2400" b="0" noProof="1">
                <a:solidFill>
                  <a:srgbClr val="9CDCFE"/>
                </a:solidFill>
                <a:effectLst/>
                <a:latin typeface="Consolas" panose="020B0609020204030204" pitchFamily="49" charset="0"/>
              </a:rPr>
              <a:t>colspan</a:t>
            </a:r>
            <a:endParaRPr lang="fr-CA" sz="2400"/>
          </a:p>
        </p:txBody>
      </p:sp>
      <p:pic>
        <p:nvPicPr>
          <p:cNvPr id="9" name="Image 8">
            <a:extLst>
              <a:ext uri="{FF2B5EF4-FFF2-40B4-BE49-F238E27FC236}">
                <a16:creationId xmlns:a16="http://schemas.microsoft.com/office/drawing/2014/main" id="{C97915BC-E438-4DFD-80D6-E31B267CB36C}"/>
              </a:ext>
            </a:extLst>
          </p:cNvPr>
          <p:cNvPicPr>
            <a:picLocks noChangeAspect="1"/>
          </p:cNvPicPr>
          <p:nvPr/>
        </p:nvPicPr>
        <p:blipFill rotWithShape="1">
          <a:blip r:embed="rId4"/>
          <a:srcRect r="56765"/>
          <a:stretch/>
        </p:blipFill>
        <p:spPr>
          <a:xfrm>
            <a:off x="9759058" y="657364"/>
            <a:ext cx="2121833" cy="1143099"/>
          </a:xfrm>
          <a:prstGeom prst="rect">
            <a:avLst/>
          </a:prstGeom>
        </p:spPr>
      </p:pic>
    </p:spTree>
    <p:extLst>
      <p:ext uri="{BB962C8B-B14F-4D97-AF65-F5344CB8AC3E}">
        <p14:creationId xmlns:p14="http://schemas.microsoft.com/office/powerpoint/2010/main" val="232229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318F08B-9FA3-455C-8999-AC1DB6E1D184}"/>
              </a:ext>
            </a:extLst>
          </p:cNvPr>
          <p:cNvSpPr>
            <a:spLocks noGrp="1"/>
          </p:cNvSpPr>
          <p:nvPr>
            <p:ph type="title"/>
          </p:nvPr>
        </p:nvSpPr>
        <p:spPr>
          <a:xfrm>
            <a:off x="1956816" y="273843"/>
            <a:ext cx="9396984" cy="1325563"/>
          </a:xfrm>
        </p:spPr>
        <p:txBody>
          <a:bodyPr/>
          <a:lstStyle/>
          <a:p>
            <a:r>
              <a:rPr lang="fr-CA" b="1"/>
              <a:t>Table / grille – Exemple avec styles CSS</a:t>
            </a:r>
          </a:p>
        </p:txBody>
      </p:sp>
      <p:pic>
        <p:nvPicPr>
          <p:cNvPr id="6" name="Picture 2">
            <a:extLst>
              <a:ext uri="{FF2B5EF4-FFF2-40B4-BE49-F238E27FC236}">
                <a16:creationId xmlns:a16="http://schemas.microsoft.com/office/drawing/2014/main" id="{F1D9FA57-597D-4EEF-8117-2C79E8AF8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92061F2-B6F8-4315-9623-37756DF2F4F3}"/>
              </a:ext>
            </a:extLst>
          </p:cNvPr>
          <p:cNvSpPr txBox="1"/>
          <p:nvPr/>
        </p:nvSpPr>
        <p:spPr>
          <a:xfrm>
            <a:off x="737616" y="1816604"/>
            <a:ext cx="6096000" cy="4154984"/>
          </a:xfrm>
          <a:prstGeom prst="rect">
            <a:avLst/>
          </a:prstGeom>
          <a:solidFill>
            <a:schemeClr val="tx1">
              <a:lumMod val="85000"/>
              <a:lumOff val="15000"/>
            </a:schemeClr>
          </a:solidFill>
        </p:spPr>
        <p:txBody>
          <a:bodyPr wrap="square">
            <a:spAutoFit/>
          </a:bodyPr>
          <a:lstStyle/>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table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Critères</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colspan</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Évaluation</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th</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Respect des spécifications</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Fonctionnement sans faille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Qualité du code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Interface utilisateur</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table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p:txBody>
      </p:sp>
      <p:sp>
        <p:nvSpPr>
          <p:cNvPr id="10" name="ZoneTexte 9">
            <a:extLst>
              <a:ext uri="{FF2B5EF4-FFF2-40B4-BE49-F238E27FC236}">
                <a16:creationId xmlns:a16="http://schemas.microsoft.com/office/drawing/2014/main" id="{9F5CAAC8-EBA1-4793-B062-7A08ED0FEDC7}"/>
              </a:ext>
            </a:extLst>
          </p:cNvPr>
          <p:cNvSpPr txBox="1"/>
          <p:nvPr/>
        </p:nvSpPr>
        <p:spPr>
          <a:xfrm>
            <a:off x="7412537" y="1816604"/>
            <a:ext cx="3639312" cy="2123658"/>
          </a:xfrm>
          <a:prstGeom prst="rect">
            <a:avLst/>
          </a:prstGeom>
          <a:solidFill>
            <a:schemeClr val="tx1">
              <a:lumMod val="85000"/>
              <a:lumOff val="15000"/>
            </a:schemeClr>
          </a:solidFill>
        </p:spPr>
        <p:txBody>
          <a:bodyPr wrap="square">
            <a:spAutoFit/>
          </a:bodyPr>
          <a:lstStyle/>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style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table</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width</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50%</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border-collapse</a:t>
            </a:r>
            <a:r>
              <a:rPr lang="fr-CA" sz="1200" b="0" noProof="1">
                <a:solidFill>
                  <a:srgbClr val="D4D4D4"/>
                </a:solidFill>
                <a:effectLst/>
                <a:latin typeface="Consolas" panose="020B0609020204030204" pitchFamily="49" charset="0"/>
              </a:rPr>
              <a:t>: collapse;</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td</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th</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1px</a:t>
            </a:r>
            <a:r>
              <a:rPr lang="fr-CA" sz="1200" b="0" noProof="1">
                <a:solidFill>
                  <a:srgbClr val="D4D4D4"/>
                </a:solidFill>
                <a:effectLst/>
                <a:latin typeface="Consolas" panose="020B0609020204030204" pitchFamily="49" charset="0"/>
              </a:rPr>
              <a:t> solid gray;</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text-align</a:t>
            </a:r>
            <a:r>
              <a:rPr lang="fr-CA" sz="1200" b="0" noProof="1">
                <a:solidFill>
                  <a:srgbClr val="D4D4D4"/>
                </a:solidFill>
                <a:effectLst/>
                <a:latin typeface="Consolas" panose="020B0609020204030204" pitchFamily="49" charset="0"/>
              </a:rPr>
              <a:t>: center;</a:t>
            </a:r>
          </a:p>
          <a:p>
            <a:r>
              <a:rPr lang="fr-CA" sz="1200" b="0" noProof="1">
                <a:solidFill>
                  <a:srgbClr val="D4D4D4"/>
                </a:solidFill>
                <a:effectLst/>
                <a:latin typeface="Consolas" panose="020B0609020204030204" pitchFamily="49" charset="0"/>
              </a:rPr>
              <a:t>  }</a:t>
            </a: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style</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p:txBody>
      </p:sp>
      <p:pic>
        <p:nvPicPr>
          <p:cNvPr id="3" name="Image 2">
            <a:extLst>
              <a:ext uri="{FF2B5EF4-FFF2-40B4-BE49-F238E27FC236}">
                <a16:creationId xmlns:a16="http://schemas.microsoft.com/office/drawing/2014/main" id="{5A4A1E73-5A44-B7A8-48A9-50DEBE596D67}"/>
              </a:ext>
            </a:extLst>
          </p:cNvPr>
          <p:cNvPicPr>
            <a:picLocks noChangeAspect="1"/>
          </p:cNvPicPr>
          <p:nvPr/>
        </p:nvPicPr>
        <p:blipFill rotWithShape="1">
          <a:blip r:embed="rId3"/>
          <a:srcRect r="46060" b="19463"/>
          <a:stretch/>
        </p:blipFill>
        <p:spPr>
          <a:xfrm>
            <a:off x="7412537" y="4090465"/>
            <a:ext cx="3401208" cy="1940803"/>
          </a:xfrm>
          <a:prstGeom prst="rect">
            <a:avLst/>
          </a:prstGeom>
        </p:spPr>
      </p:pic>
    </p:spTree>
    <p:extLst>
      <p:ext uri="{BB962C8B-B14F-4D97-AF65-F5344CB8AC3E}">
        <p14:creationId xmlns:p14="http://schemas.microsoft.com/office/powerpoint/2010/main" val="4140556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C81C3B3-CEFC-467E-858A-E18AB552DEBE}"/>
              </a:ext>
            </a:extLst>
          </p:cNvPr>
          <p:cNvPicPr>
            <a:picLocks noChangeAspect="1"/>
          </p:cNvPicPr>
          <p:nvPr/>
        </p:nvPicPr>
        <p:blipFill rotWithShape="1">
          <a:blip r:embed="rId2"/>
          <a:srcRect l="47267"/>
          <a:stretch/>
        </p:blipFill>
        <p:spPr>
          <a:xfrm>
            <a:off x="7930451" y="304977"/>
            <a:ext cx="2587964" cy="1143099"/>
          </a:xfrm>
          <a:prstGeom prst="rect">
            <a:avLst/>
          </a:prstGeom>
        </p:spPr>
      </p:pic>
      <p:sp>
        <p:nvSpPr>
          <p:cNvPr id="6" name="Titre 1">
            <a:extLst>
              <a:ext uri="{FF2B5EF4-FFF2-40B4-BE49-F238E27FC236}">
                <a16:creationId xmlns:a16="http://schemas.microsoft.com/office/drawing/2014/main" id="{05E099C0-D03A-42FF-8431-91F57B72A549}"/>
              </a:ext>
            </a:extLst>
          </p:cNvPr>
          <p:cNvSpPr>
            <a:spLocks noGrp="1"/>
          </p:cNvSpPr>
          <p:nvPr>
            <p:ph type="title"/>
          </p:nvPr>
        </p:nvSpPr>
        <p:spPr>
          <a:xfrm>
            <a:off x="1956816" y="273843"/>
            <a:ext cx="9396984" cy="1325563"/>
          </a:xfrm>
        </p:spPr>
        <p:txBody>
          <a:bodyPr/>
          <a:lstStyle/>
          <a:p>
            <a:r>
              <a:rPr lang="fr-CA" b="1"/>
              <a:t>Table / grille - Exemple</a:t>
            </a:r>
          </a:p>
        </p:txBody>
      </p:sp>
      <p:pic>
        <p:nvPicPr>
          <p:cNvPr id="7" name="Picture 2">
            <a:extLst>
              <a:ext uri="{FF2B5EF4-FFF2-40B4-BE49-F238E27FC236}">
                <a16:creationId xmlns:a16="http://schemas.microsoft.com/office/drawing/2014/main" id="{023123B9-3455-48BC-859C-3C898E61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0BF7760-D4F2-4934-87CF-1652C3B9BCAE}"/>
              </a:ext>
            </a:extLst>
          </p:cNvPr>
          <p:cNvSpPr txBox="1"/>
          <p:nvPr/>
        </p:nvSpPr>
        <p:spPr>
          <a:xfrm>
            <a:off x="838200" y="1784778"/>
            <a:ext cx="6096000" cy="4832092"/>
          </a:xfrm>
          <a:prstGeom prst="rect">
            <a:avLst/>
          </a:prstGeom>
          <a:solidFill>
            <a:schemeClr val="tx1">
              <a:lumMod val="85000"/>
              <a:lumOff val="15000"/>
            </a:schemeClr>
          </a:solidFill>
        </p:spPr>
        <p:txBody>
          <a:bodyPr wrap="square">
            <a:spAutoFit/>
          </a:bodyPr>
          <a:lstStyle/>
          <a:p>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body</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table</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rowspan</a:t>
            </a:r>
            <a:r>
              <a:rPr lang="en-CA" sz="1400" b="0" noProof="1">
                <a:solidFill>
                  <a:srgbClr val="D4D4D4"/>
                </a:solidFill>
                <a:effectLst/>
                <a:latin typeface="Consolas" panose="020B0609020204030204" pitchFamily="49" charset="0"/>
              </a:rPr>
              <a:t>=</a:t>
            </a:r>
            <a:r>
              <a:rPr lang="en-CA" sz="1400" b="0" noProof="1">
                <a:solidFill>
                  <a:srgbClr val="CE9178"/>
                </a:solidFill>
                <a:effectLst/>
                <a:latin typeface="Consolas" panose="020B0609020204030204" pitchFamily="49" charset="0"/>
              </a:rPr>
              <a:t>"2"</a:t>
            </a:r>
            <a:r>
              <a:rPr lang="en-CA" sz="1400" b="0" noProof="1">
                <a:solidFill>
                  <a:srgbClr val="808080"/>
                </a:solidFill>
                <a:effectLst/>
                <a:latin typeface="Consolas" panose="020B0609020204030204" pitchFamily="49" charset="0"/>
              </a:rPr>
              <a:t>&gt;&lt;/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colspan</a:t>
            </a:r>
            <a:r>
              <a:rPr lang="en-CA" sz="1400" b="0" noProof="1">
                <a:solidFill>
                  <a:srgbClr val="D4D4D4"/>
                </a:solidFill>
                <a:effectLst/>
                <a:latin typeface="Consolas" panose="020B0609020204030204" pitchFamily="49" charset="0"/>
              </a:rPr>
              <a:t>=</a:t>
            </a:r>
            <a:r>
              <a:rPr lang="en-CA" sz="1400" b="0" noProof="1">
                <a:solidFill>
                  <a:srgbClr val="CE9178"/>
                </a:solidFill>
                <a:effectLst/>
                <a:latin typeface="Consolas" panose="020B0609020204030204" pitchFamily="49" charset="0"/>
              </a:rPr>
              <a:t>"2"</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Moyennes</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Taille</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Poids</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th</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Hommes</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1,75</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80</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Femmes</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1,61</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r>
              <a:rPr lang="en-CA" sz="1400" b="0" noProof="1">
                <a:solidFill>
                  <a:srgbClr val="D4D4D4"/>
                </a:solidFill>
                <a:effectLst/>
                <a:latin typeface="Consolas" panose="020B0609020204030204" pitchFamily="49" charset="0"/>
              </a:rPr>
              <a:t>65</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td</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tr</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table</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body</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p:txBody>
      </p:sp>
      <p:sp>
        <p:nvSpPr>
          <p:cNvPr id="13" name="ZoneTexte 12">
            <a:extLst>
              <a:ext uri="{FF2B5EF4-FFF2-40B4-BE49-F238E27FC236}">
                <a16:creationId xmlns:a16="http://schemas.microsoft.com/office/drawing/2014/main" id="{54F00304-3651-4FE6-9744-0FED93FEC989}"/>
              </a:ext>
            </a:extLst>
          </p:cNvPr>
          <p:cNvSpPr txBox="1"/>
          <p:nvPr/>
        </p:nvSpPr>
        <p:spPr>
          <a:xfrm>
            <a:off x="7322471" y="1801885"/>
            <a:ext cx="4552537" cy="2462213"/>
          </a:xfrm>
          <a:prstGeom prst="rect">
            <a:avLst/>
          </a:prstGeom>
          <a:solidFill>
            <a:schemeClr val="tx1">
              <a:lumMod val="85000"/>
              <a:lumOff val="15000"/>
            </a:schemeClr>
          </a:solidFill>
        </p:spPr>
        <p:txBody>
          <a:bodyPr wrap="square">
            <a:spAutoFit/>
          </a:bodyPr>
          <a:lstStyle/>
          <a:p>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style</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a:p>
            <a:r>
              <a:rPr lang="en-CA" sz="1400" b="0" noProof="1">
                <a:solidFill>
                  <a:srgbClr val="D4D4D4"/>
                </a:solidFill>
                <a:effectLst/>
                <a:latin typeface="Consolas" panose="020B0609020204030204" pitchFamily="49" charset="0"/>
              </a:rPr>
              <a:t>  </a:t>
            </a:r>
            <a:r>
              <a:rPr lang="en-CA" sz="1400" b="0" noProof="1">
                <a:solidFill>
                  <a:srgbClr val="D7BA7D"/>
                </a:solidFill>
                <a:effectLst/>
                <a:latin typeface="Consolas" panose="020B0609020204030204" pitchFamily="49" charset="0"/>
              </a:rPr>
              <a:t>table</a:t>
            </a:r>
            <a:r>
              <a:rPr lang="en-CA" sz="1400" b="0" noProof="1">
                <a:solidFill>
                  <a:srgbClr val="D4D4D4"/>
                </a:solidFill>
                <a:effectLst/>
                <a:latin typeface="Consolas" panose="020B0609020204030204" pitchFamily="49" charset="0"/>
              </a:rPr>
              <a:t> {</a:t>
            </a:r>
          </a:p>
          <a:p>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width</a:t>
            </a:r>
            <a:r>
              <a:rPr lang="en-CA" sz="1400" b="0" noProof="1">
                <a:solidFill>
                  <a:srgbClr val="D4D4D4"/>
                </a:solidFill>
                <a:effectLst/>
                <a:latin typeface="Consolas" panose="020B0609020204030204" pitchFamily="49" charset="0"/>
              </a:rPr>
              <a:t>: </a:t>
            </a:r>
            <a:r>
              <a:rPr lang="en-CA" sz="1400" b="0" noProof="1">
                <a:solidFill>
                  <a:srgbClr val="B5CEA8"/>
                </a:solidFill>
                <a:effectLst/>
                <a:latin typeface="Consolas" panose="020B0609020204030204" pitchFamily="49" charset="0"/>
              </a:rPr>
              <a:t>50%</a:t>
            </a:r>
            <a:r>
              <a:rPr lang="en-CA" sz="1400" b="0" noProof="1">
                <a:solidFill>
                  <a:srgbClr val="D4D4D4"/>
                </a:solidFill>
                <a:effectLst/>
                <a:latin typeface="Consolas" panose="020B0609020204030204" pitchFamily="49" charset="0"/>
              </a:rPr>
              <a:t>;</a:t>
            </a:r>
          </a:p>
          <a:p>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border-collapse</a:t>
            </a:r>
            <a:r>
              <a:rPr lang="en-CA" sz="1400" b="0" noProof="1">
                <a:solidFill>
                  <a:srgbClr val="D4D4D4"/>
                </a:solidFill>
                <a:effectLst/>
                <a:latin typeface="Consolas" panose="020B0609020204030204" pitchFamily="49" charset="0"/>
              </a:rPr>
              <a:t>: collapse;</a:t>
            </a:r>
          </a:p>
          <a:p>
            <a:r>
              <a:rPr lang="en-CA" sz="1400" b="0" noProof="1">
                <a:solidFill>
                  <a:srgbClr val="D4D4D4"/>
                </a:solidFill>
                <a:effectLst/>
                <a:latin typeface="Consolas" panose="020B0609020204030204" pitchFamily="49" charset="0"/>
              </a:rPr>
              <a:t>  }</a:t>
            </a:r>
          </a:p>
          <a:p>
            <a:r>
              <a:rPr lang="en-CA" sz="1400" b="0" noProof="1">
                <a:solidFill>
                  <a:srgbClr val="D4D4D4"/>
                </a:solidFill>
                <a:effectLst/>
                <a:latin typeface="Consolas" panose="020B0609020204030204" pitchFamily="49" charset="0"/>
              </a:rPr>
              <a:t>  </a:t>
            </a:r>
            <a:r>
              <a:rPr lang="en-CA" sz="1400" b="0" noProof="1">
                <a:solidFill>
                  <a:srgbClr val="D7BA7D"/>
                </a:solidFill>
                <a:effectLst/>
                <a:latin typeface="Consolas" panose="020B0609020204030204" pitchFamily="49" charset="0"/>
              </a:rPr>
              <a:t>td</a:t>
            </a:r>
            <a:r>
              <a:rPr lang="en-CA" sz="1400" b="0" noProof="1">
                <a:solidFill>
                  <a:srgbClr val="D4D4D4"/>
                </a:solidFill>
                <a:effectLst/>
                <a:latin typeface="Consolas" panose="020B0609020204030204" pitchFamily="49" charset="0"/>
              </a:rPr>
              <a:t>,</a:t>
            </a:r>
          </a:p>
          <a:p>
            <a:r>
              <a:rPr lang="en-CA" sz="1400" b="0" noProof="1">
                <a:solidFill>
                  <a:srgbClr val="D4D4D4"/>
                </a:solidFill>
                <a:effectLst/>
                <a:latin typeface="Consolas" panose="020B0609020204030204" pitchFamily="49" charset="0"/>
              </a:rPr>
              <a:t>  </a:t>
            </a:r>
            <a:r>
              <a:rPr lang="en-CA" sz="1400" b="0" noProof="1">
                <a:solidFill>
                  <a:srgbClr val="D7BA7D"/>
                </a:solidFill>
                <a:effectLst/>
                <a:latin typeface="Consolas" panose="020B0609020204030204" pitchFamily="49" charset="0"/>
              </a:rPr>
              <a:t>th</a:t>
            </a:r>
            <a:r>
              <a:rPr lang="en-CA" sz="1400" b="0" noProof="1">
                <a:solidFill>
                  <a:srgbClr val="D4D4D4"/>
                </a:solidFill>
                <a:effectLst/>
                <a:latin typeface="Consolas" panose="020B0609020204030204" pitchFamily="49" charset="0"/>
              </a:rPr>
              <a:t> {</a:t>
            </a:r>
          </a:p>
          <a:p>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border</a:t>
            </a:r>
            <a:r>
              <a:rPr lang="en-CA" sz="1400" b="0" noProof="1">
                <a:solidFill>
                  <a:srgbClr val="D4D4D4"/>
                </a:solidFill>
                <a:effectLst/>
                <a:latin typeface="Consolas" panose="020B0609020204030204" pitchFamily="49" charset="0"/>
              </a:rPr>
              <a:t>: </a:t>
            </a:r>
            <a:r>
              <a:rPr lang="en-CA" sz="1400" b="0" noProof="1">
                <a:solidFill>
                  <a:srgbClr val="B5CEA8"/>
                </a:solidFill>
                <a:effectLst/>
                <a:latin typeface="Consolas" panose="020B0609020204030204" pitchFamily="49" charset="0"/>
              </a:rPr>
              <a:t>1px</a:t>
            </a:r>
            <a:r>
              <a:rPr lang="en-CA" sz="1400" b="0" noProof="1">
                <a:solidFill>
                  <a:srgbClr val="D4D4D4"/>
                </a:solidFill>
                <a:effectLst/>
                <a:latin typeface="Consolas" panose="020B0609020204030204" pitchFamily="49" charset="0"/>
              </a:rPr>
              <a:t> solid gray;</a:t>
            </a:r>
          </a:p>
          <a:p>
            <a:r>
              <a:rPr lang="en-CA" sz="1400" b="0" noProof="1">
                <a:solidFill>
                  <a:srgbClr val="D4D4D4"/>
                </a:solidFill>
                <a:effectLst/>
                <a:latin typeface="Consolas" panose="020B0609020204030204" pitchFamily="49" charset="0"/>
              </a:rPr>
              <a:t>    </a:t>
            </a:r>
            <a:r>
              <a:rPr lang="en-CA" sz="1400" b="0" noProof="1">
                <a:solidFill>
                  <a:srgbClr val="9CDCFE"/>
                </a:solidFill>
                <a:effectLst/>
                <a:latin typeface="Consolas" panose="020B0609020204030204" pitchFamily="49" charset="0"/>
              </a:rPr>
              <a:t>text-align</a:t>
            </a:r>
            <a:r>
              <a:rPr lang="en-CA" sz="1400" b="0" noProof="1">
                <a:solidFill>
                  <a:srgbClr val="D4D4D4"/>
                </a:solidFill>
                <a:effectLst/>
                <a:latin typeface="Consolas" panose="020B0609020204030204" pitchFamily="49" charset="0"/>
              </a:rPr>
              <a:t>: center;</a:t>
            </a:r>
          </a:p>
          <a:p>
            <a:r>
              <a:rPr lang="en-CA" sz="1400" b="0" noProof="1">
                <a:solidFill>
                  <a:srgbClr val="D4D4D4"/>
                </a:solidFill>
                <a:effectLst/>
                <a:latin typeface="Consolas" panose="020B0609020204030204" pitchFamily="49" charset="0"/>
              </a:rPr>
              <a:t>  }</a:t>
            </a:r>
          </a:p>
          <a:p>
            <a:r>
              <a:rPr lang="en-CA" sz="1400" b="0" noProof="1">
                <a:solidFill>
                  <a:srgbClr val="808080"/>
                </a:solidFill>
                <a:effectLst/>
                <a:latin typeface="Consolas" panose="020B0609020204030204" pitchFamily="49" charset="0"/>
              </a:rPr>
              <a:t>&lt;/</a:t>
            </a:r>
            <a:r>
              <a:rPr lang="en-CA" sz="1400" b="0" noProof="1">
                <a:solidFill>
                  <a:srgbClr val="569CD6"/>
                </a:solidFill>
                <a:effectLst/>
                <a:latin typeface="Consolas" panose="020B0609020204030204" pitchFamily="49" charset="0"/>
              </a:rPr>
              <a:t>style</a:t>
            </a:r>
            <a:r>
              <a:rPr lang="en-CA" sz="1400" b="0" noProof="1">
                <a:solidFill>
                  <a:srgbClr val="808080"/>
                </a:solidFill>
                <a:effectLst/>
                <a:latin typeface="Consolas" panose="020B0609020204030204" pitchFamily="49" charset="0"/>
              </a:rPr>
              <a:t>&gt;</a:t>
            </a:r>
            <a:endParaRPr lang="en-CA" sz="1400" b="0" noProof="1">
              <a:solidFill>
                <a:srgbClr val="D4D4D4"/>
              </a:solidFill>
              <a:effectLst/>
              <a:latin typeface="Consolas" panose="020B0609020204030204" pitchFamily="49" charset="0"/>
            </a:endParaRPr>
          </a:p>
        </p:txBody>
      </p:sp>
      <p:pic>
        <p:nvPicPr>
          <p:cNvPr id="3" name="Image 2">
            <a:extLst>
              <a:ext uri="{FF2B5EF4-FFF2-40B4-BE49-F238E27FC236}">
                <a16:creationId xmlns:a16="http://schemas.microsoft.com/office/drawing/2014/main" id="{F7D0628E-9CCD-C786-80BA-5521ECE2A058}"/>
              </a:ext>
            </a:extLst>
          </p:cNvPr>
          <p:cNvPicPr>
            <a:picLocks noChangeAspect="1"/>
          </p:cNvPicPr>
          <p:nvPr/>
        </p:nvPicPr>
        <p:blipFill rotWithShape="1">
          <a:blip r:embed="rId4"/>
          <a:srcRect r="41746" b="40137"/>
          <a:stretch/>
        </p:blipFill>
        <p:spPr>
          <a:xfrm>
            <a:off x="7322471" y="4531680"/>
            <a:ext cx="3362230" cy="2084419"/>
          </a:xfrm>
          <a:prstGeom prst="rect">
            <a:avLst/>
          </a:prstGeom>
        </p:spPr>
      </p:pic>
    </p:spTree>
    <p:extLst>
      <p:ext uri="{BB962C8B-B14F-4D97-AF65-F5344CB8AC3E}">
        <p14:creationId xmlns:p14="http://schemas.microsoft.com/office/powerpoint/2010/main" val="2070870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oud Flat Icon Vector Symbol Or Logo Simple Cloud Stock Illustration -  Download Image Now - iStock">
            <a:extLst>
              <a:ext uri="{FF2B5EF4-FFF2-40B4-BE49-F238E27FC236}">
                <a16:creationId xmlns:a16="http://schemas.microsoft.com/office/drawing/2014/main" id="{3E8AFBCA-CD57-4AA2-AF10-96767DE79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557" y="2932616"/>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1126BB6A-CD76-4F9A-8425-1707EAC9F62C}"/>
              </a:ext>
            </a:extLst>
          </p:cNvPr>
          <p:cNvSpPr>
            <a:spLocks noGrp="1"/>
          </p:cNvSpPr>
          <p:nvPr>
            <p:ph type="title"/>
          </p:nvPr>
        </p:nvSpPr>
        <p:spPr>
          <a:xfrm>
            <a:off x="1956816" y="273843"/>
            <a:ext cx="9396984" cy="1325563"/>
          </a:xfrm>
        </p:spPr>
        <p:txBody>
          <a:bodyPr/>
          <a:lstStyle/>
          <a:p>
            <a:r>
              <a:rPr lang="fr-CA" b="1"/>
              <a:t>Images</a:t>
            </a:r>
          </a:p>
        </p:txBody>
      </p:sp>
      <p:pic>
        <p:nvPicPr>
          <p:cNvPr id="5" name="Picture 2">
            <a:extLst>
              <a:ext uri="{FF2B5EF4-FFF2-40B4-BE49-F238E27FC236}">
                <a16:creationId xmlns:a16="http://schemas.microsoft.com/office/drawing/2014/main" id="{0DBB0446-232E-48B0-A201-6BB3E360F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DA0314B-FABD-41D6-AF9A-F6804F5C089F}"/>
              </a:ext>
            </a:extLst>
          </p:cNvPr>
          <p:cNvSpPr txBox="1"/>
          <p:nvPr/>
        </p:nvSpPr>
        <p:spPr>
          <a:xfrm>
            <a:off x="4734596" y="810227"/>
            <a:ext cx="6094926" cy="369332"/>
          </a:xfrm>
          <a:prstGeom prst="rect">
            <a:avLst/>
          </a:prstGeom>
          <a:noFill/>
        </p:spPr>
        <p:txBody>
          <a:bodyPr wrap="square">
            <a:spAutoFit/>
          </a:bodyPr>
          <a:lstStyle/>
          <a:p>
            <a:r>
              <a:rPr lang="fr-CA" b="0" i="0">
                <a:solidFill>
                  <a:srgbClr val="0000CD"/>
                </a:solidFill>
                <a:effectLst/>
                <a:latin typeface="Consolas" panose="020B0609020204030204" pitchFamily="49" charset="0"/>
              </a:rPr>
              <a:t>&lt;</a:t>
            </a:r>
            <a:r>
              <a:rPr lang="fr-CA" b="0" i="0" err="1">
                <a:solidFill>
                  <a:srgbClr val="A52A2A"/>
                </a:solidFill>
                <a:effectLst/>
                <a:latin typeface="Consolas" panose="020B0609020204030204" pitchFamily="49" charset="0"/>
              </a:rPr>
              <a:t>img</a:t>
            </a:r>
            <a:r>
              <a:rPr lang="fr-CA" b="0" i="0">
                <a:solidFill>
                  <a:srgbClr val="FF0000"/>
                </a:solidFill>
                <a:effectLst/>
                <a:latin typeface="Consolas" panose="020B0609020204030204" pitchFamily="49" charset="0"/>
              </a:rPr>
              <a:t> src</a:t>
            </a:r>
            <a:r>
              <a:rPr lang="fr-CA" b="0" i="0">
                <a:solidFill>
                  <a:srgbClr val="0000CD"/>
                </a:solidFill>
                <a:effectLst/>
                <a:latin typeface="Consolas" panose="020B0609020204030204" pitchFamily="49" charset="0"/>
              </a:rPr>
              <a:t>="</a:t>
            </a:r>
            <a:r>
              <a:rPr lang="fr-CA" b="0" i="1">
                <a:solidFill>
                  <a:srgbClr val="0000CD"/>
                </a:solidFill>
                <a:effectLst/>
                <a:latin typeface="Consolas" panose="020B0609020204030204" pitchFamily="49" charset="0"/>
              </a:rPr>
              <a:t>url</a:t>
            </a:r>
            <a:r>
              <a:rPr lang="fr-CA" b="0" i="0">
                <a:solidFill>
                  <a:srgbClr val="0000CD"/>
                </a:solidFill>
                <a:effectLst/>
                <a:latin typeface="Consolas" panose="020B0609020204030204" pitchFamily="49" charset="0"/>
              </a:rPr>
              <a:t>"</a:t>
            </a:r>
            <a:r>
              <a:rPr lang="fr-CA" b="0" i="0">
                <a:solidFill>
                  <a:srgbClr val="FF0000"/>
                </a:solidFill>
                <a:effectLst/>
                <a:latin typeface="Consolas" panose="020B0609020204030204" pitchFamily="49" charset="0"/>
              </a:rPr>
              <a:t> alt</a:t>
            </a:r>
            <a:r>
              <a:rPr lang="fr-CA" b="0" i="0">
                <a:solidFill>
                  <a:srgbClr val="0000CD"/>
                </a:solidFill>
                <a:effectLst/>
                <a:latin typeface="Consolas" panose="020B0609020204030204" pitchFamily="49" charset="0"/>
              </a:rPr>
              <a:t>="</a:t>
            </a:r>
            <a:r>
              <a:rPr lang="fr-CA" b="0" i="1" err="1">
                <a:solidFill>
                  <a:srgbClr val="0000CD"/>
                </a:solidFill>
                <a:effectLst/>
                <a:latin typeface="Consolas" panose="020B0609020204030204" pitchFamily="49" charset="0"/>
              </a:rPr>
              <a:t>alternatetext</a:t>
            </a:r>
            <a:r>
              <a:rPr lang="fr-CA" b="0" i="0">
                <a:solidFill>
                  <a:srgbClr val="0000CD"/>
                </a:solidFill>
                <a:effectLst/>
                <a:latin typeface="Consolas" panose="020B0609020204030204" pitchFamily="49" charset="0"/>
              </a:rPr>
              <a:t>"&gt;</a:t>
            </a:r>
            <a:endParaRPr lang="fr-CA"/>
          </a:p>
        </p:txBody>
      </p:sp>
      <p:sp>
        <p:nvSpPr>
          <p:cNvPr id="3" name="ZoneTexte 2">
            <a:extLst>
              <a:ext uri="{FF2B5EF4-FFF2-40B4-BE49-F238E27FC236}">
                <a16:creationId xmlns:a16="http://schemas.microsoft.com/office/drawing/2014/main" id="{69AD82CC-8751-4A2A-BCAE-FF260CD3AE40}"/>
              </a:ext>
            </a:extLst>
          </p:cNvPr>
          <p:cNvSpPr txBox="1"/>
          <p:nvPr/>
        </p:nvSpPr>
        <p:spPr>
          <a:xfrm>
            <a:off x="4535082" y="3703417"/>
            <a:ext cx="6143356" cy="369332"/>
          </a:xfrm>
          <a:prstGeom prst="rect">
            <a:avLst/>
          </a:prstGeom>
          <a:noFill/>
        </p:spPr>
        <p:txBody>
          <a:bodyPr wrap="square" rtlCol="0">
            <a:spAutoFit/>
          </a:bodyPr>
          <a:lstStyle/>
          <a:p>
            <a:r>
              <a:rPr lang="fr-CA"/>
              <a:t>https://cdn.britannica.com/26/162626-050-3534626F/Koala.jpg</a:t>
            </a:r>
          </a:p>
        </p:txBody>
      </p:sp>
      <p:sp>
        <p:nvSpPr>
          <p:cNvPr id="8" name="ZoneTexte 7">
            <a:extLst>
              <a:ext uri="{FF2B5EF4-FFF2-40B4-BE49-F238E27FC236}">
                <a16:creationId xmlns:a16="http://schemas.microsoft.com/office/drawing/2014/main" id="{6EA65CCB-2A89-4860-BE4C-5FB5C6AD105C}"/>
              </a:ext>
            </a:extLst>
          </p:cNvPr>
          <p:cNvSpPr txBox="1"/>
          <p:nvPr/>
        </p:nvSpPr>
        <p:spPr>
          <a:xfrm>
            <a:off x="4473248" y="4741909"/>
            <a:ext cx="6696179" cy="369332"/>
          </a:xfrm>
          <a:prstGeom prst="rect">
            <a:avLst/>
          </a:prstGeom>
          <a:noFill/>
        </p:spPr>
        <p:txBody>
          <a:bodyPr wrap="square">
            <a:spAutoFit/>
          </a:bodyPr>
          <a:lstStyle/>
          <a:p>
            <a:r>
              <a:rPr lang="fr-CA"/>
              <a:t>C:\Users\Nicolas.Chourot\Desktop\WEB\MonProjet\images\Koala.jpg</a:t>
            </a:r>
            <a:endParaRPr lang="fr-CA">
              <a:solidFill>
                <a:srgbClr val="00B0F0"/>
              </a:solidFill>
            </a:endParaRPr>
          </a:p>
        </p:txBody>
      </p:sp>
      <p:sp>
        <p:nvSpPr>
          <p:cNvPr id="2" name="Organigramme : Disque magnétique 1">
            <a:extLst>
              <a:ext uri="{FF2B5EF4-FFF2-40B4-BE49-F238E27FC236}">
                <a16:creationId xmlns:a16="http://schemas.microsoft.com/office/drawing/2014/main" id="{5E47965A-956A-4A8C-8CE7-10B8FA88FA3A}"/>
              </a:ext>
            </a:extLst>
          </p:cNvPr>
          <p:cNvSpPr/>
          <p:nvPr/>
        </p:nvSpPr>
        <p:spPr>
          <a:xfrm>
            <a:off x="2664012" y="4627338"/>
            <a:ext cx="713232" cy="655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1632D518-E0CF-4740-B489-976CDC2A29A7}"/>
              </a:ext>
            </a:extLst>
          </p:cNvPr>
          <p:cNvSpPr/>
          <p:nvPr/>
        </p:nvSpPr>
        <p:spPr>
          <a:xfrm>
            <a:off x="835152" y="3325841"/>
            <a:ext cx="10613136" cy="32583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0" name="Connecteur droit avec flèche 9">
            <a:extLst>
              <a:ext uri="{FF2B5EF4-FFF2-40B4-BE49-F238E27FC236}">
                <a16:creationId xmlns:a16="http://schemas.microsoft.com/office/drawing/2014/main" id="{87A42A06-14E8-41BF-AC40-B5F5B3E3A6ED}"/>
              </a:ext>
            </a:extLst>
          </p:cNvPr>
          <p:cNvCxnSpPr>
            <a:cxnSpLocks/>
            <a:endCxn id="17" idx="0"/>
          </p:cNvCxnSpPr>
          <p:nvPr/>
        </p:nvCxnSpPr>
        <p:spPr>
          <a:xfrm flipH="1">
            <a:off x="5051824" y="1156898"/>
            <a:ext cx="1147808" cy="33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14FE4C-BE96-44C5-B674-DCCBFDCA3CC4}"/>
              </a:ext>
            </a:extLst>
          </p:cNvPr>
          <p:cNvSpPr/>
          <p:nvPr/>
        </p:nvSpPr>
        <p:spPr>
          <a:xfrm>
            <a:off x="6839712" y="1486512"/>
            <a:ext cx="2926080" cy="761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rgbClr val="00B0F0"/>
                </a:solidFill>
              </a:rPr>
              <a:t>Texte si l’url est introuvable</a:t>
            </a:r>
          </a:p>
        </p:txBody>
      </p:sp>
      <p:cxnSp>
        <p:nvCxnSpPr>
          <p:cNvPr id="15" name="Connecteur droit avec flèche 14">
            <a:extLst>
              <a:ext uri="{FF2B5EF4-FFF2-40B4-BE49-F238E27FC236}">
                <a16:creationId xmlns:a16="http://schemas.microsoft.com/office/drawing/2014/main" id="{81A43B61-1A25-449C-8434-1B800C3BFBB7}"/>
              </a:ext>
            </a:extLst>
          </p:cNvPr>
          <p:cNvCxnSpPr>
            <a:cxnSpLocks/>
            <a:endCxn id="14" idx="0"/>
          </p:cNvCxnSpPr>
          <p:nvPr/>
        </p:nvCxnSpPr>
        <p:spPr>
          <a:xfrm>
            <a:off x="8186928" y="1156898"/>
            <a:ext cx="115824" cy="329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61F787-2E81-417C-808E-17A41AB3F6E6}"/>
              </a:ext>
            </a:extLst>
          </p:cNvPr>
          <p:cNvSpPr/>
          <p:nvPr/>
        </p:nvSpPr>
        <p:spPr>
          <a:xfrm>
            <a:off x="3588784" y="1491670"/>
            <a:ext cx="2926080" cy="761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rgbClr val="00B0F0"/>
                </a:solidFill>
              </a:rPr>
              <a:t>Emplacement de l’image</a:t>
            </a:r>
          </a:p>
        </p:txBody>
      </p:sp>
      <p:sp>
        <p:nvSpPr>
          <p:cNvPr id="18" name="ZoneTexte 17">
            <a:extLst>
              <a:ext uri="{FF2B5EF4-FFF2-40B4-BE49-F238E27FC236}">
                <a16:creationId xmlns:a16="http://schemas.microsoft.com/office/drawing/2014/main" id="{8AED353A-DAFB-4DD0-BD0E-C65699976FB3}"/>
              </a:ext>
            </a:extLst>
          </p:cNvPr>
          <p:cNvSpPr txBox="1"/>
          <p:nvPr/>
        </p:nvSpPr>
        <p:spPr>
          <a:xfrm>
            <a:off x="775862" y="2676762"/>
            <a:ext cx="3715376" cy="523220"/>
          </a:xfrm>
          <a:prstGeom prst="rect">
            <a:avLst/>
          </a:prstGeom>
          <a:noFill/>
        </p:spPr>
        <p:txBody>
          <a:bodyPr wrap="none" rtlCol="0">
            <a:spAutoFit/>
          </a:bodyPr>
          <a:lstStyle/>
          <a:p>
            <a:r>
              <a:rPr lang="fr-CA" sz="2800"/>
              <a:t>Référence Web vs locale</a:t>
            </a:r>
          </a:p>
        </p:txBody>
      </p:sp>
      <p:sp>
        <p:nvSpPr>
          <p:cNvPr id="22" name="ZoneTexte 21">
            <a:extLst>
              <a:ext uri="{FF2B5EF4-FFF2-40B4-BE49-F238E27FC236}">
                <a16:creationId xmlns:a16="http://schemas.microsoft.com/office/drawing/2014/main" id="{4BCCBB55-828C-4192-B22E-FE5B934698B4}"/>
              </a:ext>
            </a:extLst>
          </p:cNvPr>
          <p:cNvSpPr txBox="1"/>
          <p:nvPr/>
        </p:nvSpPr>
        <p:spPr>
          <a:xfrm>
            <a:off x="4470445" y="5581210"/>
            <a:ext cx="4951476" cy="369332"/>
          </a:xfrm>
          <a:prstGeom prst="rect">
            <a:avLst/>
          </a:prstGeom>
          <a:noFill/>
        </p:spPr>
        <p:txBody>
          <a:bodyPr wrap="square">
            <a:spAutoFit/>
          </a:bodyPr>
          <a:lstStyle/>
          <a:p>
            <a:r>
              <a:rPr lang="fr-CA"/>
              <a:t>images\Koala.jpg</a:t>
            </a:r>
            <a:endParaRPr lang="fr-CA">
              <a:solidFill>
                <a:srgbClr val="00B0F0"/>
              </a:solidFill>
            </a:endParaRPr>
          </a:p>
        </p:txBody>
      </p:sp>
      <p:sp>
        <p:nvSpPr>
          <p:cNvPr id="9" name="ZoneTexte 8">
            <a:extLst>
              <a:ext uri="{FF2B5EF4-FFF2-40B4-BE49-F238E27FC236}">
                <a16:creationId xmlns:a16="http://schemas.microsoft.com/office/drawing/2014/main" id="{A614AF10-8AF5-8682-DC5B-7D305FD2EEFC}"/>
              </a:ext>
            </a:extLst>
          </p:cNvPr>
          <p:cNvSpPr txBox="1"/>
          <p:nvPr/>
        </p:nvSpPr>
        <p:spPr>
          <a:xfrm>
            <a:off x="3614959" y="5080611"/>
            <a:ext cx="1840247" cy="369332"/>
          </a:xfrm>
          <a:prstGeom prst="rect">
            <a:avLst/>
          </a:prstGeom>
          <a:noFill/>
        </p:spPr>
        <p:txBody>
          <a:bodyPr wrap="none" rtlCol="0">
            <a:spAutoFit/>
          </a:bodyPr>
          <a:lstStyle/>
          <a:p>
            <a:r>
              <a:rPr lang="fr-CA">
                <a:solidFill>
                  <a:srgbClr val="FF0000"/>
                </a:solidFill>
              </a:rPr>
              <a:t>Rarement utilisée</a:t>
            </a:r>
          </a:p>
        </p:txBody>
      </p:sp>
      <p:sp>
        <p:nvSpPr>
          <p:cNvPr id="19" name="ZoneTexte 18">
            <a:extLst>
              <a:ext uri="{FF2B5EF4-FFF2-40B4-BE49-F238E27FC236}">
                <a16:creationId xmlns:a16="http://schemas.microsoft.com/office/drawing/2014/main" id="{DCCF78B0-F3B3-FA62-2616-96857022A312}"/>
              </a:ext>
            </a:extLst>
          </p:cNvPr>
          <p:cNvSpPr txBox="1"/>
          <p:nvPr/>
        </p:nvSpPr>
        <p:spPr>
          <a:xfrm>
            <a:off x="3616335" y="5944708"/>
            <a:ext cx="2511008" cy="369332"/>
          </a:xfrm>
          <a:prstGeom prst="rect">
            <a:avLst/>
          </a:prstGeom>
          <a:noFill/>
        </p:spPr>
        <p:txBody>
          <a:bodyPr wrap="none" rtlCol="0">
            <a:spAutoFit/>
          </a:bodyPr>
          <a:lstStyle/>
          <a:p>
            <a:r>
              <a:rPr lang="fr-CA">
                <a:solidFill>
                  <a:srgbClr val="00B050"/>
                </a:solidFill>
              </a:rPr>
              <a:t>Presque toujours utilisée</a:t>
            </a:r>
          </a:p>
        </p:txBody>
      </p:sp>
      <p:sp>
        <p:nvSpPr>
          <p:cNvPr id="20" name="ZoneTexte 19">
            <a:extLst>
              <a:ext uri="{FF2B5EF4-FFF2-40B4-BE49-F238E27FC236}">
                <a16:creationId xmlns:a16="http://schemas.microsoft.com/office/drawing/2014/main" id="{D98F6B0C-1996-2BF8-E127-3D50F08F178A}"/>
              </a:ext>
            </a:extLst>
          </p:cNvPr>
          <p:cNvSpPr txBox="1"/>
          <p:nvPr/>
        </p:nvSpPr>
        <p:spPr>
          <a:xfrm>
            <a:off x="3655314" y="4033875"/>
            <a:ext cx="7745454" cy="369332"/>
          </a:xfrm>
          <a:prstGeom prst="rect">
            <a:avLst/>
          </a:prstGeom>
          <a:noFill/>
        </p:spPr>
        <p:txBody>
          <a:bodyPr wrap="none" rtlCol="0">
            <a:spAutoFit/>
          </a:bodyPr>
          <a:lstStyle/>
          <a:p>
            <a:r>
              <a:rPr lang="fr-CA">
                <a:solidFill>
                  <a:srgbClr val="FFC000"/>
                </a:solidFill>
              </a:rPr>
              <a:t>Fréquemment utilisée mais comporte le risque que la cible finisse par disparaître</a:t>
            </a:r>
          </a:p>
        </p:txBody>
      </p:sp>
      <p:sp>
        <p:nvSpPr>
          <p:cNvPr id="11" name="ZoneTexte 10">
            <a:extLst>
              <a:ext uri="{FF2B5EF4-FFF2-40B4-BE49-F238E27FC236}">
                <a16:creationId xmlns:a16="http://schemas.microsoft.com/office/drawing/2014/main" id="{7DCF523B-9628-E890-38E5-905F2906B1FA}"/>
              </a:ext>
            </a:extLst>
          </p:cNvPr>
          <p:cNvSpPr txBox="1"/>
          <p:nvPr/>
        </p:nvSpPr>
        <p:spPr>
          <a:xfrm>
            <a:off x="3649798" y="3694627"/>
            <a:ext cx="625299" cy="369332"/>
          </a:xfrm>
          <a:prstGeom prst="rect">
            <a:avLst/>
          </a:prstGeom>
          <a:noFill/>
        </p:spPr>
        <p:txBody>
          <a:bodyPr wrap="none" rtlCol="0">
            <a:spAutoFit/>
          </a:bodyPr>
          <a:lstStyle/>
          <a:p>
            <a:r>
              <a:rPr lang="fr-CA" b="1">
                <a:solidFill>
                  <a:srgbClr val="00B0F0"/>
                </a:solidFill>
              </a:rPr>
              <a:t>Web</a:t>
            </a:r>
          </a:p>
        </p:txBody>
      </p:sp>
      <p:sp>
        <p:nvSpPr>
          <p:cNvPr id="21" name="ZoneTexte 20">
            <a:extLst>
              <a:ext uri="{FF2B5EF4-FFF2-40B4-BE49-F238E27FC236}">
                <a16:creationId xmlns:a16="http://schemas.microsoft.com/office/drawing/2014/main" id="{EF7C96DA-2D9F-2744-617F-CF6CC49ACA5E}"/>
              </a:ext>
            </a:extLst>
          </p:cNvPr>
          <p:cNvSpPr txBox="1"/>
          <p:nvPr/>
        </p:nvSpPr>
        <p:spPr>
          <a:xfrm>
            <a:off x="895905" y="4770332"/>
            <a:ext cx="1814572" cy="369332"/>
          </a:xfrm>
          <a:prstGeom prst="rect">
            <a:avLst/>
          </a:prstGeom>
          <a:noFill/>
        </p:spPr>
        <p:txBody>
          <a:bodyPr wrap="square" rtlCol="0">
            <a:spAutoFit/>
          </a:bodyPr>
          <a:lstStyle/>
          <a:p>
            <a:r>
              <a:rPr lang="fr-CA" b="1"/>
              <a:t>Locale / serveur</a:t>
            </a:r>
          </a:p>
        </p:txBody>
      </p:sp>
      <p:sp>
        <p:nvSpPr>
          <p:cNvPr id="23" name="ZoneTexte 22">
            <a:extLst>
              <a:ext uri="{FF2B5EF4-FFF2-40B4-BE49-F238E27FC236}">
                <a16:creationId xmlns:a16="http://schemas.microsoft.com/office/drawing/2014/main" id="{A61A259E-4135-7064-6DCC-D8CAE6B36D43}"/>
              </a:ext>
            </a:extLst>
          </p:cNvPr>
          <p:cNvSpPr txBox="1"/>
          <p:nvPr/>
        </p:nvSpPr>
        <p:spPr>
          <a:xfrm>
            <a:off x="3614263" y="4719808"/>
            <a:ext cx="925073" cy="369332"/>
          </a:xfrm>
          <a:prstGeom prst="rect">
            <a:avLst/>
          </a:prstGeom>
          <a:noFill/>
        </p:spPr>
        <p:txBody>
          <a:bodyPr wrap="square">
            <a:spAutoFit/>
          </a:bodyPr>
          <a:lstStyle/>
          <a:p>
            <a:r>
              <a:rPr lang="fr-CA" b="1">
                <a:solidFill>
                  <a:srgbClr val="00B0F0"/>
                </a:solidFill>
              </a:rPr>
              <a:t>absolue</a:t>
            </a:r>
            <a:endParaRPr lang="fr-CA" b="1"/>
          </a:p>
        </p:txBody>
      </p:sp>
      <p:sp>
        <p:nvSpPr>
          <p:cNvPr id="24" name="ZoneTexte 23">
            <a:extLst>
              <a:ext uri="{FF2B5EF4-FFF2-40B4-BE49-F238E27FC236}">
                <a16:creationId xmlns:a16="http://schemas.microsoft.com/office/drawing/2014/main" id="{AE666924-EDDA-2AFE-6C4C-571130F7ABB8}"/>
              </a:ext>
            </a:extLst>
          </p:cNvPr>
          <p:cNvSpPr txBox="1"/>
          <p:nvPr/>
        </p:nvSpPr>
        <p:spPr>
          <a:xfrm>
            <a:off x="3614264" y="5568096"/>
            <a:ext cx="925072" cy="369332"/>
          </a:xfrm>
          <a:prstGeom prst="rect">
            <a:avLst/>
          </a:prstGeom>
          <a:noFill/>
        </p:spPr>
        <p:txBody>
          <a:bodyPr wrap="square">
            <a:spAutoFit/>
          </a:bodyPr>
          <a:lstStyle/>
          <a:p>
            <a:r>
              <a:rPr lang="fr-CA" b="1">
                <a:solidFill>
                  <a:srgbClr val="00B0F0"/>
                </a:solidFill>
              </a:rPr>
              <a:t>relative</a:t>
            </a:r>
            <a:endParaRPr lang="fr-CA" b="1"/>
          </a:p>
        </p:txBody>
      </p:sp>
      <p:sp>
        <p:nvSpPr>
          <p:cNvPr id="25" name="ZoneTexte 24">
            <a:extLst>
              <a:ext uri="{FF2B5EF4-FFF2-40B4-BE49-F238E27FC236}">
                <a16:creationId xmlns:a16="http://schemas.microsoft.com/office/drawing/2014/main" id="{BDA49529-A840-C945-4703-93A46AC08A4D}"/>
              </a:ext>
            </a:extLst>
          </p:cNvPr>
          <p:cNvSpPr txBox="1"/>
          <p:nvPr/>
        </p:nvSpPr>
        <p:spPr>
          <a:xfrm>
            <a:off x="930688" y="3692408"/>
            <a:ext cx="1120333" cy="369332"/>
          </a:xfrm>
          <a:prstGeom prst="rect">
            <a:avLst/>
          </a:prstGeom>
          <a:noFill/>
        </p:spPr>
        <p:txBody>
          <a:bodyPr wrap="square">
            <a:spAutoFit/>
          </a:bodyPr>
          <a:lstStyle/>
          <a:p>
            <a:r>
              <a:rPr lang="fr-CA" b="1">
                <a:solidFill>
                  <a:schemeClr val="tx1">
                    <a:lumMod val="95000"/>
                    <a:lumOff val="5000"/>
                  </a:schemeClr>
                </a:solidFill>
              </a:rPr>
              <a:t>hyperlien</a:t>
            </a:r>
          </a:p>
        </p:txBody>
      </p:sp>
    </p:spTree>
    <p:extLst>
      <p:ext uri="{BB962C8B-B14F-4D97-AF65-F5344CB8AC3E}">
        <p14:creationId xmlns:p14="http://schemas.microsoft.com/office/powerpoint/2010/main" val="4180025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F90E673-F92C-4671-94F8-F6FAC98BDFF5}"/>
              </a:ext>
            </a:extLst>
          </p:cNvPr>
          <p:cNvSpPr>
            <a:spLocks noGrp="1"/>
          </p:cNvSpPr>
          <p:nvPr>
            <p:ph type="title"/>
          </p:nvPr>
        </p:nvSpPr>
        <p:spPr>
          <a:xfrm>
            <a:off x="1956816" y="273843"/>
            <a:ext cx="9396984" cy="1325563"/>
          </a:xfrm>
        </p:spPr>
        <p:txBody>
          <a:bodyPr/>
          <a:lstStyle/>
          <a:p>
            <a:r>
              <a:rPr lang="fr-CA" b="1"/>
              <a:t>Images / référence relative</a:t>
            </a:r>
          </a:p>
        </p:txBody>
      </p:sp>
      <p:pic>
        <p:nvPicPr>
          <p:cNvPr id="5" name="Picture 2">
            <a:extLst>
              <a:ext uri="{FF2B5EF4-FFF2-40B4-BE49-F238E27FC236}">
                <a16:creationId xmlns:a16="http://schemas.microsoft.com/office/drawing/2014/main" id="{9DDB2E4D-FD71-4B35-BC8F-D1E6790EE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5FEE23A5-EBE2-49FB-993F-E048A153C7F5}"/>
              </a:ext>
            </a:extLst>
          </p:cNvPr>
          <p:cNvPicPr>
            <a:picLocks noChangeAspect="1"/>
          </p:cNvPicPr>
          <p:nvPr/>
        </p:nvPicPr>
        <p:blipFill>
          <a:blip r:embed="rId3"/>
          <a:stretch>
            <a:fillRect/>
          </a:stretch>
        </p:blipFill>
        <p:spPr>
          <a:xfrm>
            <a:off x="1720756" y="2752818"/>
            <a:ext cx="1821338" cy="823031"/>
          </a:xfrm>
          <a:prstGeom prst="rect">
            <a:avLst/>
          </a:prstGeom>
        </p:spPr>
      </p:pic>
      <p:pic>
        <p:nvPicPr>
          <p:cNvPr id="9" name="Image 8">
            <a:extLst>
              <a:ext uri="{FF2B5EF4-FFF2-40B4-BE49-F238E27FC236}">
                <a16:creationId xmlns:a16="http://schemas.microsoft.com/office/drawing/2014/main" id="{A018432C-F4F2-4A34-ACC4-BA04DDBD045C}"/>
              </a:ext>
            </a:extLst>
          </p:cNvPr>
          <p:cNvPicPr>
            <a:picLocks noChangeAspect="1"/>
          </p:cNvPicPr>
          <p:nvPr/>
        </p:nvPicPr>
        <p:blipFill>
          <a:blip r:embed="rId4"/>
          <a:stretch>
            <a:fillRect/>
          </a:stretch>
        </p:blipFill>
        <p:spPr>
          <a:xfrm>
            <a:off x="2522059" y="3735356"/>
            <a:ext cx="2423370" cy="1386960"/>
          </a:xfrm>
          <a:prstGeom prst="rect">
            <a:avLst/>
          </a:prstGeom>
        </p:spPr>
      </p:pic>
      <p:pic>
        <p:nvPicPr>
          <p:cNvPr id="13" name="Image 12">
            <a:extLst>
              <a:ext uri="{FF2B5EF4-FFF2-40B4-BE49-F238E27FC236}">
                <a16:creationId xmlns:a16="http://schemas.microsoft.com/office/drawing/2014/main" id="{224C654E-D06E-494E-9182-CD3027F27DC1}"/>
              </a:ext>
            </a:extLst>
          </p:cNvPr>
          <p:cNvPicPr>
            <a:picLocks noChangeAspect="1"/>
          </p:cNvPicPr>
          <p:nvPr/>
        </p:nvPicPr>
        <p:blipFill>
          <a:blip r:embed="rId5"/>
          <a:stretch>
            <a:fillRect/>
          </a:stretch>
        </p:blipFill>
        <p:spPr>
          <a:xfrm>
            <a:off x="665988" y="2076906"/>
            <a:ext cx="762066" cy="670618"/>
          </a:xfrm>
          <a:prstGeom prst="rect">
            <a:avLst/>
          </a:prstGeom>
        </p:spPr>
      </p:pic>
      <p:cxnSp>
        <p:nvCxnSpPr>
          <p:cNvPr id="15" name="Connecteur : en angle 14">
            <a:extLst>
              <a:ext uri="{FF2B5EF4-FFF2-40B4-BE49-F238E27FC236}">
                <a16:creationId xmlns:a16="http://schemas.microsoft.com/office/drawing/2014/main" id="{0992162B-326B-431F-8E4F-2B9555C63EC5}"/>
              </a:ext>
            </a:extLst>
          </p:cNvPr>
          <p:cNvCxnSpPr>
            <a:cxnSpLocks/>
            <a:stCxn id="13" idx="2"/>
            <a:endCxn id="7" idx="1"/>
          </p:cNvCxnSpPr>
          <p:nvPr/>
        </p:nvCxnSpPr>
        <p:spPr>
          <a:xfrm rot="16200000" flipH="1">
            <a:off x="1175483" y="2619061"/>
            <a:ext cx="416810" cy="673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 en angle 20">
            <a:extLst>
              <a:ext uri="{FF2B5EF4-FFF2-40B4-BE49-F238E27FC236}">
                <a16:creationId xmlns:a16="http://schemas.microsoft.com/office/drawing/2014/main" id="{C3EC2CCD-4DCA-4B24-86F0-A1ABC2612B81}"/>
              </a:ext>
            </a:extLst>
          </p:cNvPr>
          <p:cNvCxnSpPr>
            <a:endCxn id="9" idx="1"/>
          </p:cNvCxnSpPr>
          <p:nvPr/>
        </p:nvCxnSpPr>
        <p:spPr>
          <a:xfrm rot="16200000" flipH="1">
            <a:off x="1883282" y="3790058"/>
            <a:ext cx="937221" cy="340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1C7BF3E9-B572-470E-BDB2-16032B660A93}"/>
              </a:ext>
            </a:extLst>
          </p:cNvPr>
          <p:cNvSpPr txBox="1"/>
          <p:nvPr/>
        </p:nvSpPr>
        <p:spPr>
          <a:xfrm>
            <a:off x="5382768" y="2113383"/>
            <a:ext cx="6096000" cy="369332"/>
          </a:xfrm>
          <a:prstGeom prst="rect">
            <a:avLst/>
          </a:prstGeom>
          <a:noFill/>
        </p:spPr>
        <p:txBody>
          <a:bodyPr wrap="square">
            <a:spAutoFit/>
          </a:bodyPr>
          <a:lstStyle/>
          <a:p>
            <a:r>
              <a:rPr lang="en-CA" b="0" noProof="1">
                <a:solidFill>
                  <a:srgbClr val="808080"/>
                </a:solidFill>
                <a:effectLst/>
                <a:latin typeface="Consolas" panose="020B0609020204030204" pitchFamily="49" charset="0"/>
              </a:rPr>
              <a:t>&lt;</a:t>
            </a:r>
            <a:r>
              <a:rPr lang="en-CA" b="0" noProof="1">
                <a:solidFill>
                  <a:srgbClr val="569CD6"/>
                </a:solidFill>
                <a:effectLst/>
                <a:latin typeface="Consolas" panose="020B0609020204030204" pitchFamily="49" charset="0"/>
              </a:rPr>
              <a:t>img</a:t>
            </a:r>
            <a:r>
              <a:rPr lang="en-CA" b="0" noProof="1">
                <a:solidFill>
                  <a:srgbClr val="D4D4D4"/>
                </a:solidFill>
                <a:effectLst/>
                <a:latin typeface="Consolas" panose="020B0609020204030204" pitchFamily="49" charset="0"/>
              </a:rPr>
              <a:t> </a:t>
            </a:r>
            <a:r>
              <a:rPr lang="en-CA" b="0" noProof="1">
                <a:solidFill>
                  <a:srgbClr val="9CDCFE"/>
                </a:solidFill>
                <a:effectLst/>
                <a:latin typeface="Consolas" panose="020B0609020204030204" pitchFamily="49" charset="0"/>
              </a:rPr>
              <a:t>src</a:t>
            </a:r>
            <a:r>
              <a:rPr lang="en-CA" b="0" noProof="1">
                <a:solidFill>
                  <a:srgbClr val="D4D4D4"/>
                </a:solidFill>
                <a:effectLst/>
                <a:latin typeface="Consolas" panose="020B0609020204030204" pitchFamily="49" charset="0"/>
              </a:rPr>
              <a:t>=</a:t>
            </a:r>
            <a:r>
              <a:rPr lang="en-CA" b="0" noProof="1">
                <a:solidFill>
                  <a:srgbClr val="CE9178"/>
                </a:solidFill>
                <a:effectLst/>
                <a:latin typeface="Consolas" panose="020B0609020204030204" pitchFamily="49" charset="0"/>
              </a:rPr>
              <a:t>"images/Koala.jpg"</a:t>
            </a:r>
            <a:r>
              <a:rPr lang="en-CA" b="0" noProof="1">
                <a:solidFill>
                  <a:srgbClr val="D4D4D4"/>
                </a:solidFill>
                <a:effectLst/>
                <a:latin typeface="Consolas" panose="020B0609020204030204" pitchFamily="49" charset="0"/>
              </a:rPr>
              <a:t> </a:t>
            </a:r>
            <a:r>
              <a:rPr lang="en-CA" b="0" noProof="1">
                <a:solidFill>
                  <a:srgbClr val="9CDCFE"/>
                </a:solidFill>
                <a:effectLst/>
                <a:latin typeface="Consolas" panose="020B0609020204030204" pitchFamily="49" charset="0"/>
              </a:rPr>
              <a:t>alt</a:t>
            </a:r>
            <a:r>
              <a:rPr lang="en-CA" b="0" noProof="1">
                <a:solidFill>
                  <a:srgbClr val="D4D4D4"/>
                </a:solidFill>
                <a:effectLst/>
                <a:latin typeface="Consolas" panose="020B0609020204030204" pitchFamily="49" charset="0"/>
              </a:rPr>
              <a:t>=</a:t>
            </a:r>
            <a:r>
              <a:rPr lang="en-CA" b="0" noProof="1">
                <a:solidFill>
                  <a:srgbClr val="CE9178"/>
                </a:solidFill>
                <a:effectLst/>
                <a:latin typeface="Consolas" panose="020B0609020204030204" pitchFamily="49" charset="0"/>
              </a:rPr>
              <a:t>"Koala"</a:t>
            </a:r>
            <a:r>
              <a:rPr lang="en-CA" b="0" noProof="1">
                <a:solidFill>
                  <a:srgbClr val="808080"/>
                </a:solidFill>
                <a:effectLst/>
                <a:latin typeface="Consolas" panose="020B0609020204030204" pitchFamily="49" charset="0"/>
              </a:rPr>
              <a:t>&gt;</a:t>
            </a:r>
            <a:endParaRPr lang="en-CA" b="0" noProof="1">
              <a:solidFill>
                <a:srgbClr val="D4D4D4"/>
              </a:solidFill>
              <a:effectLst/>
              <a:latin typeface="Consolas" panose="020B0609020204030204" pitchFamily="49" charset="0"/>
            </a:endParaRPr>
          </a:p>
        </p:txBody>
      </p:sp>
      <p:cxnSp>
        <p:nvCxnSpPr>
          <p:cNvPr id="30" name="Connecteur : en angle 29">
            <a:extLst>
              <a:ext uri="{FF2B5EF4-FFF2-40B4-BE49-F238E27FC236}">
                <a16:creationId xmlns:a16="http://schemas.microsoft.com/office/drawing/2014/main" id="{6316445F-40D2-407D-9509-5D589D98451A}"/>
              </a:ext>
            </a:extLst>
          </p:cNvPr>
          <p:cNvCxnSpPr>
            <a:cxnSpLocks/>
            <a:endCxn id="26" idx="1"/>
          </p:cNvCxnSpPr>
          <p:nvPr/>
        </p:nvCxnSpPr>
        <p:spPr>
          <a:xfrm flipV="1">
            <a:off x="3227600" y="2298049"/>
            <a:ext cx="2155168" cy="7682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Image 32" descr="Une image contenant arbre, extérieur, mammifère, koala&#10;&#10;Description générée automatiquement">
            <a:extLst>
              <a:ext uri="{FF2B5EF4-FFF2-40B4-BE49-F238E27FC236}">
                <a16:creationId xmlns:a16="http://schemas.microsoft.com/office/drawing/2014/main" id="{1D9C0CB1-9E56-4B0D-9F62-E79F31026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3078" y="3373382"/>
            <a:ext cx="2423370" cy="3031581"/>
          </a:xfrm>
          <a:prstGeom prst="rect">
            <a:avLst/>
          </a:prstGeom>
        </p:spPr>
      </p:pic>
      <p:cxnSp>
        <p:nvCxnSpPr>
          <p:cNvPr id="35" name="Connecteur : en angle 34">
            <a:extLst>
              <a:ext uri="{FF2B5EF4-FFF2-40B4-BE49-F238E27FC236}">
                <a16:creationId xmlns:a16="http://schemas.microsoft.com/office/drawing/2014/main" id="{DAC2912C-9C01-405D-A7CC-E39AB6C999BB}"/>
              </a:ext>
            </a:extLst>
          </p:cNvPr>
          <p:cNvCxnSpPr>
            <a:stCxn id="26" idx="2"/>
            <a:endCxn id="33" idx="0"/>
          </p:cNvCxnSpPr>
          <p:nvPr/>
        </p:nvCxnSpPr>
        <p:spPr>
          <a:xfrm rot="16200000" flipH="1">
            <a:off x="9147432" y="1766050"/>
            <a:ext cx="890667" cy="23239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0288B416-1C70-4C06-85E5-63F3A2D750E4}"/>
              </a:ext>
            </a:extLst>
          </p:cNvPr>
          <p:cNvSpPr txBox="1"/>
          <p:nvPr/>
        </p:nvSpPr>
        <p:spPr>
          <a:xfrm>
            <a:off x="5341640" y="3066288"/>
            <a:ext cx="4535424" cy="369332"/>
          </a:xfrm>
          <a:prstGeom prst="rect">
            <a:avLst/>
          </a:prstGeom>
          <a:noFill/>
        </p:spPr>
        <p:txBody>
          <a:bodyPr wrap="square">
            <a:spAutoFit/>
          </a:bodyPr>
          <a:lstStyle/>
          <a:p>
            <a:r>
              <a:rPr lang="en-CA" b="0" noProof="1">
                <a:solidFill>
                  <a:srgbClr val="808080"/>
                </a:solidFill>
                <a:effectLst/>
                <a:latin typeface="Consolas" panose="020B0609020204030204" pitchFamily="49" charset="0"/>
              </a:rPr>
              <a:t>&lt;</a:t>
            </a:r>
            <a:r>
              <a:rPr lang="en-CA" b="0" noProof="1">
                <a:solidFill>
                  <a:srgbClr val="569CD6"/>
                </a:solidFill>
                <a:effectLst/>
                <a:latin typeface="Consolas" panose="020B0609020204030204" pitchFamily="49" charset="0"/>
              </a:rPr>
              <a:t>img</a:t>
            </a:r>
            <a:r>
              <a:rPr lang="en-CA" b="0" noProof="1">
                <a:solidFill>
                  <a:srgbClr val="D4D4D4"/>
                </a:solidFill>
                <a:effectLst/>
                <a:latin typeface="Consolas" panose="020B0609020204030204" pitchFamily="49" charset="0"/>
              </a:rPr>
              <a:t> </a:t>
            </a:r>
            <a:r>
              <a:rPr lang="en-CA" b="0" noProof="1">
                <a:solidFill>
                  <a:srgbClr val="9CDCFE"/>
                </a:solidFill>
                <a:effectLst/>
                <a:latin typeface="Consolas" panose="020B0609020204030204" pitchFamily="49" charset="0"/>
              </a:rPr>
              <a:t>src</a:t>
            </a:r>
            <a:r>
              <a:rPr lang="en-CA" b="0" noProof="1">
                <a:solidFill>
                  <a:srgbClr val="D4D4D4"/>
                </a:solidFill>
                <a:effectLst/>
                <a:latin typeface="Consolas" panose="020B0609020204030204" pitchFamily="49" charset="0"/>
              </a:rPr>
              <a:t>=</a:t>
            </a:r>
            <a:r>
              <a:rPr lang="en-CA" b="0" noProof="1">
                <a:solidFill>
                  <a:srgbClr val="CE9178"/>
                </a:solidFill>
                <a:effectLst/>
                <a:latin typeface="Consolas" panose="020B0609020204030204" pitchFamily="49" charset="0"/>
              </a:rPr>
              <a:t>"images/left-arrow.png"</a:t>
            </a:r>
            <a:r>
              <a:rPr lang="en-CA" b="0" noProof="1">
                <a:solidFill>
                  <a:srgbClr val="808080"/>
                </a:solidFill>
                <a:effectLst/>
                <a:latin typeface="Consolas" panose="020B0609020204030204" pitchFamily="49" charset="0"/>
              </a:rPr>
              <a:t>&gt;</a:t>
            </a:r>
            <a:endParaRPr lang="en-CA" b="0" noProof="1">
              <a:solidFill>
                <a:srgbClr val="D4D4D4"/>
              </a:solidFill>
              <a:effectLst/>
              <a:latin typeface="Consolas" panose="020B0609020204030204" pitchFamily="49" charset="0"/>
            </a:endParaRPr>
          </a:p>
        </p:txBody>
      </p:sp>
      <p:pic>
        <p:nvPicPr>
          <p:cNvPr id="42" name="Image 41">
            <a:extLst>
              <a:ext uri="{FF2B5EF4-FFF2-40B4-BE49-F238E27FC236}">
                <a16:creationId xmlns:a16="http://schemas.microsoft.com/office/drawing/2014/main" id="{96C2B287-8B2A-4B7B-AEEC-34D70F595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4317" y="4203859"/>
            <a:ext cx="2217539" cy="2217539"/>
          </a:xfrm>
          <a:prstGeom prst="rect">
            <a:avLst/>
          </a:prstGeom>
        </p:spPr>
      </p:pic>
      <p:cxnSp>
        <p:nvCxnSpPr>
          <p:cNvPr id="44" name="Connecteur : en angle 43">
            <a:extLst>
              <a:ext uri="{FF2B5EF4-FFF2-40B4-BE49-F238E27FC236}">
                <a16:creationId xmlns:a16="http://schemas.microsoft.com/office/drawing/2014/main" id="{286EBE8E-D8C9-45BE-BAA4-D2986C97CF58}"/>
              </a:ext>
            </a:extLst>
          </p:cNvPr>
          <p:cNvCxnSpPr>
            <a:cxnSpLocks/>
            <a:stCxn id="39" idx="2"/>
          </p:cNvCxnSpPr>
          <p:nvPr/>
        </p:nvCxnSpPr>
        <p:spPr>
          <a:xfrm rot="5400000">
            <a:off x="6655711" y="3661031"/>
            <a:ext cx="1179052" cy="728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 en angle 47">
            <a:extLst>
              <a:ext uri="{FF2B5EF4-FFF2-40B4-BE49-F238E27FC236}">
                <a16:creationId xmlns:a16="http://schemas.microsoft.com/office/drawing/2014/main" id="{8D81F522-18E7-4DC8-83C6-AF74ABB1AE1B}"/>
              </a:ext>
            </a:extLst>
          </p:cNvPr>
          <p:cNvCxnSpPr>
            <a:endCxn id="39" idx="1"/>
          </p:cNvCxnSpPr>
          <p:nvPr/>
        </p:nvCxnSpPr>
        <p:spPr>
          <a:xfrm>
            <a:off x="3227600" y="3066288"/>
            <a:ext cx="2114040" cy="184666"/>
          </a:xfrm>
          <a:prstGeom prst="bentConnector3">
            <a:avLst>
              <a:gd name="adj1" fmla="val 5086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667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2AC8070-8DF2-4192-8189-9EDD7A868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FA082240-9324-4700-8A77-BEAC14F53480}"/>
              </a:ext>
            </a:extLst>
          </p:cNvPr>
          <p:cNvSpPr>
            <a:spLocks noGrp="1"/>
          </p:cNvSpPr>
          <p:nvPr>
            <p:ph type="title"/>
          </p:nvPr>
        </p:nvSpPr>
        <p:spPr>
          <a:xfrm>
            <a:off x="1956816" y="273843"/>
            <a:ext cx="9396984" cy="1325563"/>
          </a:xfrm>
        </p:spPr>
        <p:txBody>
          <a:bodyPr/>
          <a:lstStyle/>
          <a:p>
            <a:r>
              <a:rPr lang="fr-CA" b="1"/>
              <a:t>Hyperlien </a:t>
            </a:r>
          </a:p>
        </p:txBody>
      </p:sp>
      <p:sp>
        <p:nvSpPr>
          <p:cNvPr id="9" name="ZoneTexte 8">
            <a:extLst>
              <a:ext uri="{FF2B5EF4-FFF2-40B4-BE49-F238E27FC236}">
                <a16:creationId xmlns:a16="http://schemas.microsoft.com/office/drawing/2014/main" id="{BD929FD6-A715-4BE7-9415-41877894D0CD}"/>
              </a:ext>
            </a:extLst>
          </p:cNvPr>
          <p:cNvSpPr txBox="1"/>
          <p:nvPr/>
        </p:nvSpPr>
        <p:spPr>
          <a:xfrm>
            <a:off x="4605131" y="814506"/>
            <a:ext cx="7129670" cy="369332"/>
          </a:xfrm>
          <a:prstGeom prst="rect">
            <a:avLst/>
          </a:prstGeom>
          <a:noFill/>
        </p:spPr>
        <p:txBody>
          <a:bodyPr wrap="square">
            <a:spAutoFit/>
          </a:bodyPr>
          <a:lstStyle/>
          <a:p>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a</a:t>
            </a:r>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href</a:t>
            </a:r>
            <a:r>
              <a:rPr lang="fr-CA" b="0" noProof="1">
                <a:solidFill>
                  <a:srgbClr val="D4D4D4"/>
                </a:solidFill>
                <a:effectLst/>
                <a:latin typeface="Consolas" panose="020B0609020204030204" pitchFamily="49" charset="0"/>
              </a:rPr>
              <a:t>=</a:t>
            </a:r>
            <a:r>
              <a:rPr lang="fr-CA" b="0" noProof="1">
                <a:solidFill>
                  <a:srgbClr val="CE9178"/>
                </a:solidFill>
                <a:effectLst/>
                <a:latin typeface="Consolas" panose="020B0609020204030204" pitchFamily="49" charset="0"/>
              </a:rPr>
              <a:t>"Url"</a:t>
            </a:r>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target</a:t>
            </a:r>
            <a:r>
              <a:rPr lang="fr-CA" b="0" noProof="1">
                <a:solidFill>
                  <a:srgbClr val="D4D4D4"/>
                </a:solidFill>
                <a:effectLst/>
                <a:latin typeface="Consolas" panose="020B0609020204030204" pitchFamily="49" charset="0"/>
              </a:rPr>
              <a:t>=</a:t>
            </a:r>
            <a:r>
              <a:rPr lang="fr-CA" b="0" noProof="1">
                <a:solidFill>
                  <a:srgbClr val="CE9178"/>
                </a:solidFill>
                <a:effectLst/>
                <a:latin typeface="Consolas" panose="020B0609020204030204" pitchFamily="49" charset="0"/>
              </a:rPr>
              <a:t>"_blank"</a:t>
            </a:r>
            <a:r>
              <a:rPr lang="fr-CA" b="0" noProof="1">
                <a:solidFill>
                  <a:srgbClr val="808080"/>
                </a:solidFill>
                <a:effectLst/>
                <a:latin typeface="Consolas" panose="020B0609020204030204" pitchFamily="49" charset="0"/>
              </a:rPr>
              <a:t>&gt;</a:t>
            </a:r>
            <a:r>
              <a:rPr lang="fr-CA" b="0" noProof="1">
                <a:solidFill>
                  <a:srgbClr val="D4D4D4"/>
                </a:solidFill>
                <a:effectLst/>
                <a:latin typeface="Consolas" panose="020B0609020204030204" pitchFamily="49" charset="0"/>
              </a:rPr>
              <a:t>Texte ou image</a:t>
            </a:r>
            <a:r>
              <a:rPr lang="fr-CA" b="0" noProof="1">
                <a:solidFill>
                  <a:srgbClr val="808080"/>
                </a:solidFill>
                <a:effectLst/>
                <a:latin typeface="Consolas" panose="020B0609020204030204" pitchFamily="49" charset="0"/>
              </a:rPr>
              <a:t>&lt;/</a:t>
            </a:r>
            <a:r>
              <a:rPr lang="fr-CA" b="0" noProof="1">
                <a:solidFill>
                  <a:srgbClr val="569CD6"/>
                </a:solidFill>
                <a:effectLst/>
                <a:latin typeface="Consolas" panose="020B0609020204030204" pitchFamily="49" charset="0"/>
              </a:rPr>
              <a:t>a</a:t>
            </a:r>
            <a:r>
              <a:rPr lang="fr-CA" b="0" noProof="1">
                <a:solidFill>
                  <a:srgbClr val="808080"/>
                </a:solidFill>
                <a:effectLst/>
                <a:latin typeface="Consolas" panose="020B0609020204030204" pitchFamily="49" charset="0"/>
              </a:rPr>
              <a:t>&gt;</a:t>
            </a:r>
            <a:endParaRPr lang="fr-CA" b="0" noProof="1">
              <a:solidFill>
                <a:srgbClr val="D4D4D4"/>
              </a:solidFill>
              <a:effectLst/>
              <a:latin typeface="Consolas" panose="020B0609020204030204" pitchFamily="49" charset="0"/>
            </a:endParaRPr>
          </a:p>
        </p:txBody>
      </p:sp>
      <p:sp>
        <p:nvSpPr>
          <p:cNvPr id="11" name="ZoneTexte 10">
            <a:hlinkClick r:id="rId3"/>
            <a:extLst>
              <a:ext uri="{FF2B5EF4-FFF2-40B4-BE49-F238E27FC236}">
                <a16:creationId xmlns:a16="http://schemas.microsoft.com/office/drawing/2014/main" id="{47EFEFE2-46D0-49FA-918B-B81FCE4189D6}"/>
              </a:ext>
            </a:extLst>
          </p:cNvPr>
          <p:cNvSpPr txBox="1"/>
          <p:nvPr/>
        </p:nvSpPr>
        <p:spPr>
          <a:xfrm>
            <a:off x="7257290" y="6399491"/>
            <a:ext cx="4830326" cy="369332"/>
          </a:xfrm>
          <a:prstGeom prst="rect">
            <a:avLst/>
          </a:prstGeom>
          <a:noFill/>
        </p:spPr>
        <p:txBody>
          <a:bodyPr wrap="square">
            <a:spAutoFit/>
          </a:bodyPr>
          <a:lstStyle/>
          <a:p>
            <a:r>
              <a:rPr lang="fr-CA" u="sng">
                <a:solidFill>
                  <a:srgbClr val="00B0F0"/>
                </a:solidFill>
              </a:rPr>
              <a:t>https://www.w3schools.com/html/html_links.asp</a:t>
            </a:r>
          </a:p>
        </p:txBody>
      </p:sp>
      <p:sp>
        <p:nvSpPr>
          <p:cNvPr id="7" name="ZoneTexte 6">
            <a:extLst>
              <a:ext uri="{FF2B5EF4-FFF2-40B4-BE49-F238E27FC236}">
                <a16:creationId xmlns:a16="http://schemas.microsoft.com/office/drawing/2014/main" id="{7F7FAD1E-B304-4689-89FC-03F008429A0F}"/>
              </a:ext>
            </a:extLst>
          </p:cNvPr>
          <p:cNvSpPr txBox="1"/>
          <p:nvPr/>
        </p:nvSpPr>
        <p:spPr>
          <a:xfrm>
            <a:off x="665987" y="1932635"/>
            <a:ext cx="8052127" cy="3323987"/>
          </a:xfrm>
          <a:prstGeom prst="rect">
            <a:avLst/>
          </a:prstGeom>
          <a:solidFill>
            <a:schemeClr val="tx1">
              <a:lumMod val="95000"/>
              <a:lumOff val="5000"/>
            </a:schemeClr>
          </a:solidFill>
        </p:spPr>
        <p:txBody>
          <a:bodyPr wrap="square">
            <a:spAutoFit/>
          </a:bodyPr>
          <a:lstStyle/>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DOCTYPE</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lang</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"en"</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Document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title</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head</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href</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"https://ici.radio-canada.ca/"</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https://ici.radio-canada.ca/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br</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/&gt;&lt;</a:t>
            </a:r>
            <a:r>
              <a:rPr lang="fr-CA" sz="1400" b="0" noProof="1">
                <a:solidFill>
                  <a:srgbClr val="569CD6"/>
                </a:solidFill>
                <a:effectLst/>
                <a:latin typeface="Consolas" panose="020B0609020204030204" pitchFamily="49" charset="0"/>
              </a:rPr>
              <a:t>br</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href</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"https://ici.radio-canada.ca/"</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Radio Canada</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br</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/&gt;&lt;</a:t>
            </a:r>
            <a:r>
              <a:rPr lang="fr-CA" sz="1400" b="0" noProof="1">
                <a:solidFill>
                  <a:srgbClr val="569CD6"/>
                </a:solidFill>
                <a:effectLst/>
                <a:latin typeface="Consolas" panose="020B0609020204030204" pitchFamily="49" charset="0"/>
              </a:rPr>
              <a:t>br</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href</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"https://ici.radio-canada.ca/"</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img</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src</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"images/radio-canada.png"</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alt</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"Radio Canada"</a:t>
            </a:r>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a</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html</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p:txBody>
      </p:sp>
      <p:pic>
        <p:nvPicPr>
          <p:cNvPr id="10" name="Image 9">
            <a:extLst>
              <a:ext uri="{FF2B5EF4-FFF2-40B4-BE49-F238E27FC236}">
                <a16:creationId xmlns:a16="http://schemas.microsoft.com/office/drawing/2014/main" id="{FA9A8C4F-46AC-8F75-5821-AACF5A8FA6CC}"/>
              </a:ext>
            </a:extLst>
          </p:cNvPr>
          <p:cNvPicPr>
            <a:picLocks noChangeAspect="1"/>
          </p:cNvPicPr>
          <p:nvPr/>
        </p:nvPicPr>
        <p:blipFill rotWithShape="1">
          <a:blip r:embed="rId4"/>
          <a:srcRect r="55414"/>
          <a:stretch/>
        </p:blipFill>
        <p:spPr>
          <a:xfrm>
            <a:off x="8834632" y="1932635"/>
            <a:ext cx="2263427" cy="3337166"/>
          </a:xfrm>
          <a:prstGeom prst="rect">
            <a:avLst/>
          </a:prstGeom>
        </p:spPr>
      </p:pic>
    </p:spTree>
    <p:extLst>
      <p:ext uri="{BB962C8B-B14F-4D97-AF65-F5344CB8AC3E}">
        <p14:creationId xmlns:p14="http://schemas.microsoft.com/office/powerpoint/2010/main" val="417618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97E5ACB4-97A0-224D-2F30-FBB669131A85}"/>
              </a:ext>
            </a:extLst>
          </p:cNvPr>
          <p:cNvSpPr>
            <a:spLocks noGrp="1"/>
          </p:cNvSpPr>
          <p:nvPr>
            <p:ph type="title"/>
          </p:nvPr>
        </p:nvSpPr>
        <p:spPr>
          <a:xfrm>
            <a:off x="1956816" y="273843"/>
            <a:ext cx="9396984" cy="1325563"/>
          </a:xfrm>
        </p:spPr>
        <p:txBody>
          <a:bodyPr>
            <a:normAutofit/>
          </a:bodyPr>
          <a:lstStyle/>
          <a:p>
            <a:r>
              <a:rPr lang="fr-CA" sz="3200" noProof="1">
                <a:solidFill>
                  <a:schemeClr val="tx1">
                    <a:lumMod val="95000"/>
                    <a:lumOff val="5000"/>
                  </a:schemeClr>
                </a:solidFill>
                <a:latin typeface="Consolas" panose="020B0609020204030204" pitchFamily="49" charset="0"/>
              </a:rPr>
              <a:t>Section avec </a:t>
            </a:r>
            <a:br>
              <a:rPr lang="fr-CA" sz="3200" noProof="1">
                <a:solidFill>
                  <a:schemeClr val="tx1">
                    <a:lumMod val="95000"/>
                    <a:lumOff val="5000"/>
                  </a:schemeClr>
                </a:solidFill>
                <a:latin typeface="Consolas" panose="020B0609020204030204" pitchFamily="49" charset="0"/>
              </a:rPr>
            </a:br>
            <a:r>
              <a:rPr lang="fr-CA" sz="3200" noProof="1">
                <a:solidFill>
                  <a:srgbClr val="00B0F0"/>
                </a:solidFill>
                <a:latin typeface="Consolas" panose="020B0609020204030204" pitchFamily="49" charset="0"/>
              </a:rPr>
              <a:t>&lt;fieldset&gt; &lt;legend&gt;…</a:t>
            </a:r>
          </a:p>
        </p:txBody>
      </p:sp>
      <p:pic>
        <p:nvPicPr>
          <p:cNvPr id="7" name="Picture 2">
            <a:extLst>
              <a:ext uri="{FF2B5EF4-FFF2-40B4-BE49-F238E27FC236}">
                <a16:creationId xmlns:a16="http://schemas.microsoft.com/office/drawing/2014/main" id="{1F0206C4-FAFC-4BA2-7F95-E1760632D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8" y="36512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183D72EB-6A5E-09AC-4B6E-0A68730BAB49}"/>
              </a:ext>
            </a:extLst>
          </p:cNvPr>
          <p:cNvSpPr txBox="1"/>
          <p:nvPr/>
        </p:nvSpPr>
        <p:spPr>
          <a:xfrm>
            <a:off x="906571" y="1768507"/>
            <a:ext cx="7905490" cy="4939814"/>
          </a:xfrm>
          <a:prstGeom prst="rect">
            <a:avLst/>
          </a:prstGeom>
          <a:solidFill>
            <a:schemeClr val="tx1">
              <a:lumMod val="85000"/>
              <a:lumOff val="15000"/>
            </a:schemeClr>
          </a:solidFill>
        </p:spPr>
        <p:txBody>
          <a:bodyPr wrap="square">
            <a:spAutoFit/>
          </a:bodyPr>
          <a:lstStyle/>
          <a:p>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fieldset</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legend</a:t>
            </a:r>
            <a:r>
              <a:rPr lang="fr-CA" sz="1050" b="0" noProof="1">
                <a:solidFill>
                  <a:srgbClr val="808080"/>
                </a:solidFill>
                <a:effectLst/>
                <a:latin typeface="Consolas" panose="020B0609020204030204" pitchFamily="49" charset="0"/>
              </a:rPr>
              <a:t>&gt;</a:t>
            </a:r>
            <a:r>
              <a:rPr lang="fr-CA" sz="1050" b="0" noProof="1">
                <a:solidFill>
                  <a:srgbClr val="D4D4D4"/>
                </a:solidFill>
                <a:effectLst/>
                <a:latin typeface="Consolas" panose="020B0609020204030204" pitchFamily="49" charset="0"/>
              </a:rPr>
              <a:t>Nouvelles</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legend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table</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a</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href</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"https://ici.radio-canada.ca/"</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img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src</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"images/radio-canada.png"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alt</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a:t>
            </a:r>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a</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a</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href</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"https://www.france24.com/fr/"</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img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src</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"images/fr24.webp"</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alt</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a:t>
            </a:r>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a</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a</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href</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"https://www.nbcnews.com/"</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img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src</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"images/nbc.png"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alt</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a:t>
            </a:r>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a</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a</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href</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"https://www.cnn.com/"</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img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src</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"images/cnn.jpg"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alt</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a:t>
            </a:r>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a</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a</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href</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"https://www.cnn.com/"</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img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src</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"images/fox.png"</a:t>
            </a:r>
            <a:r>
              <a:rPr lang="fr-CA" sz="1050" b="0" noProof="1">
                <a:solidFill>
                  <a:srgbClr val="D4D4D4"/>
                </a:solidFill>
                <a:effectLst/>
                <a:latin typeface="Consolas" panose="020B0609020204030204" pitchFamily="49" charset="0"/>
              </a:rPr>
              <a:t> </a:t>
            </a:r>
            <a:r>
              <a:rPr lang="fr-CA" sz="1050" b="0" noProof="1">
                <a:solidFill>
                  <a:srgbClr val="9CDCFE"/>
                </a:solidFill>
                <a:effectLst/>
                <a:latin typeface="Consolas" panose="020B0609020204030204" pitchFamily="49" charset="0"/>
              </a:rPr>
              <a:t>alt</a:t>
            </a:r>
            <a:r>
              <a:rPr lang="fr-CA" sz="1050" b="0" noProof="1">
                <a:solidFill>
                  <a:srgbClr val="D4D4D4"/>
                </a:solidFill>
                <a:effectLst/>
                <a:latin typeface="Consolas" panose="020B0609020204030204" pitchFamily="49" charset="0"/>
              </a:rPr>
              <a:t>=</a:t>
            </a:r>
            <a:r>
              <a:rPr lang="fr-CA" sz="1050" b="0" noProof="1">
                <a:solidFill>
                  <a:srgbClr val="CE9178"/>
                </a:solidFill>
                <a:effectLst/>
                <a:latin typeface="Consolas" panose="020B0609020204030204" pitchFamily="49" charset="0"/>
              </a:rPr>
              <a:t>""</a:t>
            </a:r>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/&gt;&lt;/</a:t>
            </a:r>
            <a:r>
              <a:rPr lang="fr-CA" sz="1050" b="0" noProof="1">
                <a:solidFill>
                  <a:srgbClr val="569CD6"/>
                </a:solidFill>
                <a:effectLst/>
                <a:latin typeface="Consolas" panose="020B0609020204030204" pitchFamily="49" charset="0"/>
              </a:rPr>
              <a:t>a</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td</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tr</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D4D4D4"/>
                </a:solidFill>
                <a:effectLst/>
                <a:latin typeface="Consolas" panose="020B0609020204030204" pitchFamily="49" charset="0"/>
              </a:rPr>
              <a:t>    </a:t>
            </a:r>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table</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a:p>
            <a:r>
              <a:rPr lang="fr-CA" sz="1050" b="0" noProof="1">
                <a:solidFill>
                  <a:srgbClr val="808080"/>
                </a:solidFill>
                <a:effectLst/>
                <a:latin typeface="Consolas" panose="020B0609020204030204" pitchFamily="49" charset="0"/>
              </a:rPr>
              <a:t>&lt;/</a:t>
            </a:r>
            <a:r>
              <a:rPr lang="fr-CA" sz="1050" b="0" noProof="1">
                <a:solidFill>
                  <a:srgbClr val="569CD6"/>
                </a:solidFill>
                <a:effectLst/>
                <a:latin typeface="Consolas" panose="020B0609020204030204" pitchFamily="49" charset="0"/>
              </a:rPr>
              <a:t>fieldset</a:t>
            </a:r>
            <a:r>
              <a:rPr lang="fr-CA" sz="1050" b="0" noProof="1">
                <a:solidFill>
                  <a:srgbClr val="808080"/>
                </a:solidFill>
                <a:effectLst/>
                <a:latin typeface="Consolas" panose="020B0609020204030204" pitchFamily="49" charset="0"/>
              </a:rPr>
              <a:t>&gt;</a:t>
            </a:r>
            <a:endParaRPr lang="fr-CA" sz="1050" b="0" noProof="1">
              <a:solidFill>
                <a:srgbClr val="D4D4D4"/>
              </a:solidFill>
              <a:effectLst/>
              <a:latin typeface="Consolas" panose="020B0609020204030204" pitchFamily="49" charset="0"/>
            </a:endParaRPr>
          </a:p>
        </p:txBody>
      </p:sp>
      <p:pic>
        <p:nvPicPr>
          <p:cNvPr id="11" name="Image 10">
            <a:extLst>
              <a:ext uri="{FF2B5EF4-FFF2-40B4-BE49-F238E27FC236}">
                <a16:creationId xmlns:a16="http://schemas.microsoft.com/office/drawing/2014/main" id="{82EAC56C-DC47-4216-087A-72239165512E}"/>
              </a:ext>
            </a:extLst>
          </p:cNvPr>
          <p:cNvPicPr>
            <a:picLocks noChangeAspect="1"/>
          </p:cNvPicPr>
          <p:nvPr/>
        </p:nvPicPr>
        <p:blipFill>
          <a:blip r:embed="rId3"/>
          <a:stretch>
            <a:fillRect/>
          </a:stretch>
        </p:blipFill>
        <p:spPr>
          <a:xfrm>
            <a:off x="8135655" y="3292910"/>
            <a:ext cx="3951962" cy="3463871"/>
          </a:xfrm>
          <a:prstGeom prst="rect">
            <a:avLst/>
          </a:prstGeom>
        </p:spPr>
      </p:pic>
    </p:spTree>
    <p:extLst>
      <p:ext uri="{BB962C8B-B14F-4D97-AF65-F5344CB8AC3E}">
        <p14:creationId xmlns:p14="http://schemas.microsoft.com/office/powerpoint/2010/main" val="237222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FF897D1-528A-4006-910A-75CEB71F8105}"/>
              </a:ext>
            </a:extLst>
          </p:cNvPr>
          <p:cNvPicPr/>
          <p:nvPr/>
        </p:nvPicPr>
        <p:blipFill>
          <a:blip r:embed="rId3">
            <a:extLst>
              <a:ext uri="{28A0092B-C50C-407E-A947-70E740481C1C}">
                <a14:useLocalDpi xmlns:a14="http://schemas.microsoft.com/office/drawing/2010/main" val="0"/>
              </a:ext>
            </a:extLst>
          </a:blip>
          <a:stretch>
            <a:fillRect/>
          </a:stretch>
        </p:blipFill>
        <p:spPr>
          <a:xfrm>
            <a:off x="496824" y="1120965"/>
            <a:ext cx="6400800" cy="5384165"/>
          </a:xfrm>
          <a:prstGeom prst="rect">
            <a:avLst/>
          </a:prstGeom>
        </p:spPr>
      </p:pic>
      <p:sp>
        <p:nvSpPr>
          <p:cNvPr id="19" name="Rectangle 18">
            <a:extLst>
              <a:ext uri="{FF2B5EF4-FFF2-40B4-BE49-F238E27FC236}">
                <a16:creationId xmlns:a16="http://schemas.microsoft.com/office/drawing/2014/main" id="{47686EF8-6D0D-42AB-B544-D5EBA4C02A41}"/>
              </a:ext>
            </a:extLst>
          </p:cNvPr>
          <p:cNvSpPr/>
          <p:nvPr/>
        </p:nvSpPr>
        <p:spPr>
          <a:xfrm>
            <a:off x="5218175"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13" name="Rectangle 12">
            <a:extLst>
              <a:ext uri="{FF2B5EF4-FFF2-40B4-BE49-F238E27FC236}">
                <a16:creationId xmlns:a16="http://schemas.microsoft.com/office/drawing/2014/main" id="{5D35198A-7765-46F8-89CA-3700828D4D6D}"/>
              </a:ext>
            </a:extLst>
          </p:cNvPr>
          <p:cNvSpPr/>
          <p:nvPr/>
        </p:nvSpPr>
        <p:spPr>
          <a:xfrm>
            <a:off x="6803136"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itre 1">
            <a:extLst>
              <a:ext uri="{FF2B5EF4-FFF2-40B4-BE49-F238E27FC236}">
                <a16:creationId xmlns:a16="http://schemas.microsoft.com/office/drawing/2014/main" id="{5414D650-F1D8-4E69-94C1-8FBF591883BA}"/>
              </a:ext>
            </a:extLst>
          </p:cNvPr>
          <p:cNvSpPr>
            <a:spLocks noGrp="1"/>
          </p:cNvSpPr>
          <p:nvPr>
            <p:ph type="title"/>
          </p:nvPr>
        </p:nvSpPr>
        <p:spPr>
          <a:xfrm>
            <a:off x="496824" y="535813"/>
            <a:ext cx="10515600" cy="457835"/>
          </a:xfrm>
        </p:spPr>
        <p:txBody>
          <a:bodyPr>
            <a:normAutofit fontScale="90000"/>
          </a:bodyPr>
          <a:lstStyle/>
          <a:p>
            <a:r>
              <a:rPr lang="fr-CA" sz="3600" b="1">
                <a:solidFill>
                  <a:srgbClr val="0070C0"/>
                </a:solidFill>
              </a:rPr>
              <a:t>Les cours de la branche Web du programme 420.B0</a:t>
            </a:r>
          </a:p>
        </p:txBody>
      </p:sp>
      <p:sp>
        <p:nvSpPr>
          <p:cNvPr id="6" name="Rectangle 5">
            <a:extLst>
              <a:ext uri="{FF2B5EF4-FFF2-40B4-BE49-F238E27FC236}">
                <a16:creationId xmlns:a16="http://schemas.microsoft.com/office/drawing/2014/main" id="{04CD0AE3-D7A9-4085-8E43-ECF36F29F9D3}"/>
              </a:ext>
            </a:extLst>
          </p:cNvPr>
          <p:cNvSpPr/>
          <p:nvPr/>
        </p:nvSpPr>
        <p:spPr>
          <a:xfrm>
            <a:off x="2798064" y="2035365"/>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Flèche : droite 6">
            <a:extLst>
              <a:ext uri="{FF2B5EF4-FFF2-40B4-BE49-F238E27FC236}">
                <a16:creationId xmlns:a16="http://schemas.microsoft.com/office/drawing/2014/main" id="{9CBADE5A-F083-454B-80B7-0D1D2A293153}"/>
              </a:ext>
            </a:extLst>
          </p:cNvPr>
          <p:cNvSpPr/>
          <p:nvPr/>
        </p:nvSpPr>
        <p:spPr>
          <a:xfrm rot="10800000">
            <a:off x="3666746" y="2221642"/>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ZoneTexte 7">
            <a:extLst>
              <a:ext uri="{FF2B5EF4-FFF2-40B4-BE49-F238E27FC236}">
                <a16:creationId xmlns:a16="http://schemas.microsoft.com/office/drawing/2014/main" id="{4F3584B9-A41A-40AE-A50A-FCDDB1A9C983}"/>
              </a:ext>
            </a:extLst>
          </p:cNvPr>
          <p:cNvSpPr txBox="1"/>
          <p:nvPr/>
        </p:nvSpPr>
        <p:spPr>
          <a:xfrm>
            <a:off x="6803136" y="1118991"/>
            <a:ext cx="4360617" cy="400110"/>
          </a:xfrm>
          <a:prstGeom prst="rect">
            <a:avLst/>
          </a:prstGeom>
          <a:noFill/>
        </p:spPr>
        <p:txBody>
          <a:bodyPr wrap="none" rtlCol="0">
            <a:spAutoFit/>
          </a:bodyPr>
          <a:lstStyle/>
          <a:p>
            <a:r>
              <a:rPr lang="fr-CA" sz="2000"/>
              <a:t>Élaboration de pages Web dynamiques :</a:t>
            </a:r>
          </a:p>
        </p:txBody>
      </p:sp>
      <p:sp>
        <p:nvSpPr>
          <p:cNvPr id="9" name="ZoneTexte 8">
            <a:extLst>
              <a:ext uri="{FF2B5EF4-FFF2-40B4-BE49-F238E27FC236}">
                <a16:creationId xmlns:a16="http://schemas.microsoft.com/office/drawing/2014/main" id="{26C0244C-ED8F-4628-9D1D-957C03B8B1CB}"/>
              </a:ext>
            </a:extLst>
          </p:cNvPr>
          <p:cNvSpPr txBox="1"/>
          <p:nvPr/>
        </p:nvSpPr>
        <p:spPr>
          <a:xfrm>
            <a:off x="6798372" y="1630092"/>
            <a:ext cx="4773552" cy="2060030"/>
          </a:xfrm>
          <a:prstGeom prst="rect">
            <a:avLst/>
          </a:prstGeom>
          <a:noFill/>
        </p:spPr>
        <p:txBody>
          <a:bodyPr wrap="square" rtlCol="0">
            <a:spAutoFit/>
          </a:bodyPr>
          <a:lstStyle/>
          <a:p>
            <a:pPr marL="285750" indent="-285750">
              <a:buFont typeface="Wingdings" panose="05000000000000000000" pitchFamily="2" charset="2"/>
              <a:buChar char="q"/>
            </a:pPr>
            <a:r>
              <a:rPr lang="fr-CA"/>
              <a:t>Apprentissage du langage </a:t>
            </a:r>
            <a:r>
              <a:rPr lang="fr-CA" b="1"/>
              <a:t>JavaScript</a:t>
            </a:r>
          </a:p>
          <a:p>
            <a:pPr marL="285750" indent="-285750">
              <a:buFont typeface="Wingdings" panose="05000000000000000000" pitchFamily="2" charset="2"/>
              <a:buChar char="q"/>
            </a:pPr>
            <a:r>
              <a:rPr lang="fr-CA"/>
              <a:t>Manipulation des éléments d’une page Web</a:t>
            </a:r>
          </a:p>
          <a:p>
            <a:pPr marL="285750" indent="-285750">
              <a:buFont typeface="Wingdings" panose="05000000000000000000" pitchFamily="2" charset="2"/>
              <a:buChar char="q"/>
            </a:pPr>
            <a:r>
              <a:rPr lang="fr-CA"/>
              <a:t>Interactivité avec l’usager</a:t>
            </a:r>
          </a:p>
          <a:p>
            <a:pPr marL="285750" indent="-285750">
              <a:buFont typeface="Wingdings" panose="05000000000000000000" pitchFamily="2" charset="2"/>
              <a:buChar char="q"/>
            </a:pPr>
            <a:r>
              <a:rPr lang="fr-CA"/>
              <a:t>Graphisme et animation</a:t>
            </a:r>
          </a:p>
          <a:p>
            <a:pPr marL="285750" indent="-285750">
              <a:buFont typeface="Wingdings" panose="05000000000000000000" pitchFamily="2" charset="2"/>
              <a:buChar char="q"/>
            </a:pPr>
            <a:r>
              <a:rPr lang="fr-CA"/>
              <a:t>Bibliothèques tierces telle que </a:t>
            </a:r>
            <a:r>
              <a:rPr lang="fr-CA" b="1"/>
              <a:t>jQuery</a:t>
            </a:r>
          </a:p>
          <a:p>
            <a:endParaRPr lang="fr-CA"/>
          </a:p>
          <a:p>
            <a:pPr marL="285750" indent="-285750">
              <a:buFont typeface="Wingdings" panose="05000000000000000000" pitchFamily="2" charset="2"/>
              <a:buChar char="q"/>
            </a:pPr>
            <a:endParaRPr lang="fr-CA"/>
          </a:p>
        </p:txBody>
      </p:sp>
      <p:pic>
        <p:nvPicPr>
          <p:cNvPr id="11" name="Picture 2" descr="Download HTML5 Logo PNG, Free Transparent HTML5 images - Free Transparent PNG  Logos">
            <a:extLst>
              <a:ext uri="{FF2B5EF4-FFF2-40B4-BE49-F238E27FC236}">
                <a16:creationId xmlns:a16="http://schemas.microsoft.com/office/drawing/2014/main" id="{FEF65D8E-C7F8-4460-8458-C358FB1E53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05"/>
          <a:stretch/>
        </p:blipFill>
        <p:spPr bwMode="auto">
          <a:xfrm>
            <a:off x="9523077" y="3850467"/>
            <a:ext cx="1298446" cy="16750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F6DD7C7-AE50-42D7-9283-2ABF6FFB1913}"/>
              </a:ext>
            </a:extLst>
          </p:cNvPr>
          <p:cNvSpPr/>
          <p:nvPr/>
        </p:nvSpPr>
        <p:spPr>
          <a:xfrm>
            <a:off x="2724912"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8" name="Picture 2" descr="Download HTML5 Logo PNG, Free Transparent HTML5 images - Free Transparent PNG  Logos">
            <a:extLst>
              <a:ext uri="{FF2B5EF4-FFF2-40B4-BE49-F238E27FC236}">
                <a16:creationId xmlns:a16="http://schemas.microsoft.com/office/drawing/2014/main" id="{6DE79936-CBA1-4CB0-9B39-6CA2A109B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97"/>
          <a:stretch/>
        </p:blipFill>
        <p:spPr bwMode="auto">
          <a:xfrm>
            <a:off x="7512633" y="4370833"/>
            <a:ext cx="1370502" cy="8039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Query Logo PNG Transparent &amp; SVG Vector - Freebie Supply">
            <a:extLst>
              <a:ext uri="{FF2B5EF4-FFF2-40B4-BE49-F238E27FC236}">
                <a16:creationId xmlns:a16="http://schemas.microsoft.com/office/drawing/2014/main" id="{96792497-8543-4989-B862-59C35CD46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3352" y="5811123"/>
            <a:ext cx="1804818" cy="40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22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27EC162-A0BD-49AF-BDDA-4B54EC7A386C}"/>
              </a:ext>
            </a:extLst>
          </p:cNvPr>
          <p:cNvPicPr/>
          <p:nvPr/>
        </p:nvPicPr>
        <p:blipFill>
          <a:blip r:embed="rId3">
            <a:extLst>
              <a:ext uri="{28A0092B-C50C-407E-A947-70E740481C1C}">
                <a14:useLocalDpi xmlns:a14="http://schemas.microsoft.com/office/drawing/2010/main" val="0"/>
              </a:ext>
            </a:extLst>
          </a:blip>
          <a:stretch>
            <a:fillRect/>
          </a:stretch>
        </p:blipFill>
        <p:spPr>
          <a:xfrm>
            <a:off x="496824" y="1120965"/>
            <a:ext cx="6400800" cy="5384165"/>
          </a:xfrm>
          <a:prstGeom prst="rect">
            <a:avLst/>
          </a:prstGeom>
        </p:spPr>
      </p:pic>
      <p:sp>
        <p:nvSpPr>
          <p:cNvPr id="14" name="Rectangle 13">
            <a:extLst>
              <a:ext uri="{FF2B5EF4-FFF2-40B4-BE49-F238E27FC236}">
                <a16:creationId xmlns:a16="http://schemas.microsoft.com/office/drawing/2014/main" id="{90737DD7-9041-4870-989C-AB9CF419B774}"/>
              </a:ext>
            </a:extLst>
          </p:cNvPr>
          <p:cNvSpPr/>
          <p:nvPr/>
        </p:nvSpPr>
        <p:spPr>
          <a:xfrm>
            <a:off x="5236464"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5958A218-A011-4792-89E5-0FF710174BB6}"/>
              </a:ext>
            </a:extLst>
          </p:cNvPr>
          <p:cNvSpPr/>
          <p:nvPr/>
        </p:nvSpPr>
        <p:spPr>
          <a:xfrm>
            <a:off x="6803136"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Titre 1">
            <a:extLst>
              <a:ext uri="{FF2B5EF4-FFF2-40B4-BE49-F238E27FC236}">
                <a16:creationId xmlns:a16="http://schemas.microsoft.com/office/drawing/2014/main" id="{4C59DA15-FF81-4C65-92B1-1AC7C18C8F1B}"/>
              </a:ext>
            </a:extLst>
          </p:cNvPr>
          <p:cNvSpPr>
            <a:spLocks noGrp="1"/>
          </p:cNvSpPr>
          <p:nvPr>
            <p:ph type="title"/>
          </p:nvPr>
        </p:nvSpPr>
        <p:spPr>
          <a:xfrm>
            <a:off x="496824" y="535813"/>
            <a:ext cx="10515600" cy="457835"/>
          </a:xfrm>
        </p:spPr>
        <p:txBody>
          <a:bodyPr>
            <a:normAutofit fontScale="90000"/>
          </a:bodyPr>
          <a:lstStyle/>
          <a:p>
            <a:r>
              <a:rPr lang="fr-CA" sz="3600" b="1">
                <a:solidFill>
                  <a:srgbClr val="0070C0"/>
                </a:solidFill>
              </a:rPr>
              <a:t>Les cours de la branche Web du programme 420.B0</a:t>
            </a:r>
          </a:p>
        </p:txBody>
      </p:sp>
      <p:sp>
        <p:nvSpPr>
          <p:cNvPr id="6" name="Rectangle 5">
            <a:extLst>
              <a:ext uri="{FF2B5EF4-FFF2-40B4-BE49-F238E27FC236}">
                <a16:creationId xmlns:a16="http://schemas.microsoft.com/office/drawing/2014/main" id="{320B4615-6E68-48D1-8F58-1B245F43BE05}"/>
              </a:ext>
            </a:extLst>
          </p:cNvPr>
          <p:cNvSpPr/>
          <p:nvPr/>
        </p:nvSpPr>
        <p:spPr>
          <a:xfrm>
            <a:off x="2798064" y="2937573"/>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Flèche : droite 6">
            <a:extLst>
              <a:ext uri="{FF2B5EF4-FFF2-40B4-BE49-F238E27FC236}">
                <a16:creationId xmlns:a16="http://schemas.microsoft.com/office/drawing/2014/main" id="{8A8554C0-B267-45F1-97C0-28B13C10DF53}"/>
              </a:ext>
            </a:extLst>
          </p:cNvPr>
          <p:cNvSpPr/>
          <p:nvPr/>
        </p:nvSpPr>
        <p:spPr>
          <a:xfrm rot="10800000">
            <a:off x="3666746" y="3123850"/>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ZoneTexte 7">
            <a:extLst>
              <a:ext uri="{FF2B5EF4-FFF2-40B4-BE49-F238E27FC236}">
                <a16:creationId xmlns:a16="http://schemas.microsoft.com/office/drawing/2014/main" id="{FD65088E-CEE7-4698-8927-CBA837E44630}"/>
              </a:ext>
            </a:extLst>
          </p:cNvPr>
          <p:cNvSpPr txBox="1"/>
          <p:nvPr/>
        </p:nvSpPr>
        <p:spPr>
          <a:xfrm>
            <a:off x="6803137" y="1118430"/>
            <a:ext cx="4980432" cy="707886"/>
          </a:xfrm>
          <a:prstGeom prst="rect">
            <a:avLst/>
          </a:prstGeom>
          <a:noFill/>
        </p:spPr>
        <p:txBody>
          <a:bodyPr wrap="square" rtlCol="0">
            <a:spAutoFit/>
          </a:bodyPr>
          <a:lstStyle/>
          <a:p>
            <a:r>
              <a:rPr lang="fr-CA" sz="2000"/>
              <a:t>Élaboration de sites transactionnels client/serveur:</a:t>
            </a:r>
          </a:p>
        </p:txBody>
      </p:sp>
      <p:sp>
        <p:nvSpPr>
          <p:cNvPr id="9" name="ZoneTexte 8">
            <a:extLst>
              <a:ext uri="{FF2B5EF4-FFF2-40B4-BE49-F238E27FC236}">
                <a16:creationId xmlns:a16="http://schemas.microsoft.com/office/drawing/2014/main" id="{866969FF-8B7B-4571-A3FF-FCE0F99AD488}"/>
              </a:ext>
            </a:extLst>
          </p:cNvPr>
          <p:cNvSpPr txBox="1"/>
          <p:nvPr/>
        </p:nvSpPr>
        <p:spPr>
          <a:xfrm>
            <a:off x="6803135" y="1857399"/>
            <a:ext cx="4885944" cy="2862322"/>
          </a:xfrm>
          <a:prstGeom prst="rect">
            <a:avLst/>
          </a:prstGeom>
          <a:noFill/>
        </p:spPr>
        <p:txBody>
          <a:bodyPr wrap="square" rtlCol="0">
            <a:spAutoFit/>
          </a:bodyPr>
          <a:lstStyle/>
          <a:p>
            <a:pPr marL="285750" indent="-285750">
              <a:buFont typeface="Wingdings" panose="05000000000000000000" pitchFamily="2" charset="2"/>
              <a:buChar char="q"/>
            </a:pPr>
            <a:r>
              <a:rPr lang="fr-CA"/>
              <a:t>Installation d’un serveur Web </a:t>
            </a:r>
            <a:r>
              <a:rPr lang="fr-CA" b="1"/>
              <a:t>APACHE</a:t>
            </a:r>
          </a:p>
          <a:p>
            <a:pPr marL="285750" indent="-285750">
              <a:buFont typeface="Wingdings" panose="05000000000000000000" pitchFamily="2" charset="2"/>
              <a:buChar char="q"/>
            </a:pPr>
            <a:r>
              <a:rPr lang="fr-CA"/>
              <a:t>Apprentissage du langage de script server </a:t>
            </a:r>
            <a:r>
              <a:rPr lang="fr-CA" b="1"/>
              <a:t>PHP</a:t>
            </a:r>
          </a:p>
          <a:p>
            <a:pPr marL="285750" indent="-285750">
              <a:buFont typeface="Wingdings" panose="05000000000000000000" pitchFamily="2" charset="2"/>
              <a:buChar char="q"/>
            </a:pPr>
            <a:r>
              <a:rPr lang="fr-CA"/>
              <a:t>Génération de pages Web personnalisées</a:t>
            </a:r>
          </a:p>
          <a:p>
            <a:pPr marL="285750" indent="-285750">
              <a:buFont typeface="Wingdings" panose="05000000000000000000" pitchFamily="2" charset="2"/>
              <a:buChar char="q"/>
            </a:pPr>
            <a:r>
              <a:rPr lang="fr-CA"/>
              <a:t>Récupération de données de formulaires Web</a:t>
            </a:r>
          </a:p>
          <a:p>
            <a:pPr marL="285750" indent="-285750">
              <a:buFont typeface="Wingdings" panose="05000000000000000000" pitchFamily="2" charset="2"/>
              <a:buChar char="q"/>
            </a:pPr>
            <a:r>
              <a:rPr lang="fr-CA"/>
              <a:t>Stockage des données avec </a:t>
            </a:r>
            <a:r>
              <a:rPr lang="fr-CA" b="1"/>
              <a:t>MySQL</a:t>
            </a:r>
          </a:p>
          <a:p>
            <a:pPr marL="285750" indent="-285750">
              <a:buFont typeface="Wingdings" panose="05000000000000000000" pitchFamily="2" charset="2"/>
              <a:buChar char="q"/>
            </a:pPr>
            <a:r>
              <a:rPr lang="fr-CA"/>
              <a:t>Accès sécurisé</a:t>
            </a:r>
          </a:p>
          <a:p>
            <a:pPr marL="285750" indent="-285750">
              <a:buFont typeface="Wingdings" panose="05000000000000000000" pitchFamily="2" charset="2"/>
              <a:buChar char="q"/>
            </a:pPr>
            <a:r>
              <a:rPr lang="fr-CA"/>
              <a:t>Hébergement</a:t>
            </a:r>
          </a:p>
          <a:p>
            <a:endParaRPr lang="fr-CA"/>
          </a:p>
          <a:p>
            <a:endParaRPr lang="fr-CA"/>
          </a:p>
          <a:p>
            <a:pPr marL="285750" indent="-285750">
              <a:buFont typeface="Wingdings" panose="05000000000000000000" pitchFamily="2" charset="2"/>
              <a:buChar char="q"/>
            </a:pPr>
            <a:endParaRPr lang="fr-CA"/>
          </a:p>
        </p:txBody>
      </p:sp>
      <p:pic>
        <p:nvPicPr>
          <p:cNvPr id="12" name="Picture 2" descr="C:\Users\Nicolas.Chourot\Desktop\197px-PHP-logo.svg.png">
            <a:extLst>
              <a:ext uri="{FF2B5EF4-FFF2-40B4-BE49-F238E27FC236}">
                <a16:creationId xmlns:a16="http://schemas.microsoft.com/office/drawing/2014/main" id="{D1A99386-E5E5-4666-ACAF-0D75FFA19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322" y="4331299"/>
            <a:ext cx="2067379" cy="11123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ache Error: If you are using a DSO version of mod_proxy, make sure the  proxy submodules are included in the configuration using LoadModule. |  TECHIES WORLD">
            <a:extLst>
              <a:ext uri="{FF2B5EF4-FFF2-40B4-BE49-F238E27FC236}">
                <a16:creationId xmlns:a16="http://schemas.microsoft.com/office/drawing/2014/main" id="{C33506BB-0E7E-43DB-B95F-9F2CC6862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2968" y="3682318"/>
            <a:ext cx="1819588" cy="148771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ownload MySQL Logo in SVG Vector or PNG File Format - Logo.wine">
            <a:extLst>
              <a:ext uri="{FF2B5EF4-FFF2-40B4-BE49-F238E27FC236}">
                <a16:creationId xmlns:a16="http://schemas.microsoft.com/office/drawing/2014/main" id="{79263996-62DF-45D9-B7F1-B4261C06F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9658" y="5192693"/>
            <a:ext cx="2168774" cy="1445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ownload HTML5 Logo PNG, Free Transparent HTML5 images - Free Transparent PNG  Logos">
            <a:extLst>
              <a:ext uri="{FF2B5EF4-FFF2-40B4-BE49-F238E27FC236}">
                <a16:creationId xmlns:a16="http://schemas.microsoft.com/office/drawing/2014/main" id="{B8BE5DC4-483C-4611-9ED2-C12B7C2283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2780" y="5717357"/>
            <a:ext cx="1733542" cy="67528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9E27F0E-ABAC-4634-A13C-A63CAC7BC005}"/>
              </a:ext>
            </a:extLst>
          </p:cNvPr>
          <p:cNvSpPr/>
          <p:nvPr/>
        </p:nvSpPr>
        <p:spPr>
          <a:xfrm>
            <a:off x="2724912"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22763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1751656-CF4A-4E61-AD53-4E33B80899B1}"/>
              </a:ext>
            </a:extLst>
          </p:cNvPr>
          <p:cNvPicPr/>
          <p:nvPr/>
        </p:nvPicPr>
        <p:blipFill>
          <a:blip r:embed="rId3">
            <a:extLst>
              <a:ext uri="{28A0092B-C50C-407E-A947-70E740481C1C}">
                <a14:useLocalDpi xmlns:a14="http://schemas.microsoft.com/office/drawing/2010/main" val="0"/>
              </a:ext>
            </a:extLst>
          </a:blip>
          <a:stretch>
            <a:fillRect/>
          </a:stretch>
        </p:blipFill>
        <p:spPr>
          <a:xfrm>
            <a:off x="502919" y="1120965"/>
            <a:ext cx="6400800" cy="5384165"/>
          </a:xfrm>
          <a:prstGeom prst="rect">
            <a:avLst/>
          </a:prstGeom>
        </p:spPr>
      </p:pic>
      <p:sp>
        <p:nvSpPr>
          <p:cNvPr id="5" name="Rectangle 4">
            <a:extLst>
              <a:ext uri="{FF2B5EF4-FFF2-40B4-BE49-F238E27FC236}">
                <a16:creationId xmlns:a16="http://schemas.microsoft.com/office/drawing/2014/main" id="{C826DCFA-03AC-4B25-B0DE-B587FAF40D0E}"/>
              </a:ext>
            </a:extLst>
          </p:cNvPr>
          <p:cNvSpPr/>
          <p:nvPr/>
        </p:nvSpPr>
        <p:spPr>
          <a:xfrm>
            <a:off x="5224271"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6" name="Rectangle 5">
            <a:extLst>
              <a:ext uri="{FF2B5EF4-FFF2-40B4-BE49-F238E27FC236}">
                <a16:creationId xmlns:a16="http://schemas.microsoft.com/office/drawing/2014/main" id="{60D3C003-FE82-48CA-935B-B91CCE643E37}"/>
              </a:ext>
            </a:extLst>
          </p:cNvPr>
          <p:cNvSpPr/>
          <p:nvPr/>
        </p:nvSpPr>
        <p:spPr>
          <a:xfrm>
            <a:off x="6809231"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7" name="Titre 1">
            <a:extLst>
              <a:ext uri="{FF2B5EF4-FFF2-40B4-BE49-F238E27FC236}">
                <a16:creationId xmlns:a16="http://schemas.microsoft.com/office/drawing/2014/main" id="{339AC5DD-9353-43AC-9B15-B3E6E287626B}"/>
              </a:ext>
            </a:extLst>
          </p:cNvPr>
          <p:cNvSpPr>
            <a:spLocks noGrp="1"/>
          </p:cNvSpPr>
          <p:nvPr>
            <p:ph type="title"/>
          </p:nvPr>
        </p:nvSpPr>
        <p:spPr>
          <a:xfrm>
            <a:off x="502919" y="535813"/>
            <a:ext cx="10515600" cy="457835"/>
          </a:xfrm>
        </p:spPr>
        <p:txBody>
          <a:bodyPr>
            <a:normAutofit fontScale="90000"/>
          </a:bodyPr>
          <a:lstStyle/>
          <a:p>
            <a:r>
              <a:rPr lang="fr-CA" sz="3600" b="1" noProof="1">
                <a:solidFill>
                  <a:srgbClr val="0070C0"/>
                </a:solidFill>
              </a:rPr>
              <a:t>Les cours de la branche Web du programme 420.B0</a:t>
            </a:r>
          </a:p>
        </p:txBody>
      </p:sp>
      <p:sp>
        <p:nvSpPr>
          <p:cNvPr id="8" name="Rectangle 7">
            <a:extLst>
              <a:ext uri="{FF2B5EF4-FFF2-40B4-BE49-F238E27FC236}">
                <a16:creationId xmlns:a16="http://schemas.microsoft.com/office/drawing/2014/main" id="{E36B4E76-7213-47BE-BFC9-D6A439C403DA}"/>
              </a:ext>
            </a:extLst>
          </p:cNvPr>
          <p:cNvSpPr/>
          <p:nvPr/>
        </p:nvSpPr>
        <p:spPr>
          <a:xfrm>
            <a:off x="2804159" y="3827589"/>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9" name="Flèche : droite 8">
            <a:extLst>
              <a:ext uri="{FF2B5EF4-FFF2-40B4-BE49-F238E27FC236}">
                <a16:creationId xmlns:a16="http://schemas.microsoft.com/office/drawing/2014/main" id="{3084A726-B08A-4446-B9EF-88866EF4E518}"/>
              </a:ext>
            </a:extLst>
          </p:cNvPr>
          <p:cNvSpPr/>
          <p:nvPr/>
        </p:nvSpPr>
        <p:spPr>
          <a:xfrm rot="10800000">
            <a:off x="3672841" y="4013866"/>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10" name="ZoneTexte 9">
            <a:extLst>
              <a:ext uri="{FF2B5EF4-FFF2-40B4-BE49-F238E27FC236}">
                <a16:creationId xmlns:a16="http://schemas.microsoft.com/office/drawing/2014/main" id="{EBC797AB-6CD2-4E19-931D-12597F27480C}"/>
              </a:ext>
            </a:extLst>
          </p:cNvPr>
          <p:cNvSpPr txBox="1"/>
          <p:nvPr/>
        </p:nvSpPr>
        <p:spPr>
          <a:xfrm>
            <a:off x="6809232" y="1118430"/>
            <a:ext cx="4980432" cy="707886"/>
          </a:xfrm>
          <a:prstGeom prst="rect">
            <a:avLst/>
          </a:prstGeom>
          <a:noFill/>
        </p:spPr>
        <p:txBody>
          <a:bodyPr wrap="square" rtlCol="0">
            <a:spAutoFit/>
          </a:bodyPr>
          <a:lstStyle/>
          <a:p>
            <a:r>
              <a:rPr lang="fr-CA" sz="2000" noProof="1"/>
              <a:t>Élaboration de sites transactionnels client/serveur modernes (MVC) :</a:t>
            </a:r>
          </a:p>
        </p:txBody>
      </p:sp>
      <p:sp>
        <p:nvSpPr>
          <p:cNvPr id="11" name="ZoneTexte 10">
            <a:extLst>
              <a:ext uri="{FF2B5EF4-FFF2-40B4-BE49-F238E27FC236}">
                <a16:creationId xmlns:a16="http://schemas.microsoft.com/office/drawing/2014/main" id="{886F6986-51CC-49AF-A9DC-B86E1AA13089}"/>
              </a:ext>
            </a:extLst>
          </p:cNvPr>
          <p:cNvSpPr txBox="1"/>
          <p:nvPr/>
        </p:nvSpPr>
        <p:spPr>
          <a:xfrm>
            <a:off x="6809229" y="1857399"/>
            <a:ext cx="4980431" cy="2677656"/>
          </a:xfrm>
          <a:prstGeom prst="rect">
            <a:avLst/>
          </a:prstGeom>
          <a:noFill/>
        </p:spPr>
        <p:txBody>
          <a:bodyPr wrap="square" rtlCol="0">
            <a:spAutoFit/>
          </a:bodyPr>
          <a:lstStyle/>
          <a:p>
            <a:pPr marL="285750" indent="-285750">
              <a:buFont typeface="Wingdings" panose="05000000000000000000" pitchFamily="2" charset="2"/>
              <a:buChar char="q"/>
            </a:pPr>
            <a:r>
              <a:rPr lang="fr-CA" sz="1400" noProof="1"/>
              <a:t>Architecture </a:t>
            </a:r>
            <a:r>
              <a:rPr lang="fr-CA" sz="1400" b="1" noProof="1"/>
              <a:t>Modèles/Vues/Contrôleurs </a:t>
            </a:r>
            <a:r>
              <a:rPr lang="fr-CA" sz="1400" noProof="1"/>
              <a:t>avec Microsoft ASP.Net MVC et le langage </a:t>
            </a:r>
            <a:r>
              <a:rPr lang="fr-CA" sz="1400" b="1" noProof="1"/>
              <a:t>C#</a:t>
            </a:r>
          </a:p>
          <a:p>
            <a:pPr marL="285750" indent="-285750">
              <a:buFont typeface="Wingdings" panose="05000000000000000000" pitchFamily="2" charset="2"/>
              <a:buChar char="q"/>
            </a:pPr>
            <a:r>
              <a:rPr lang="fr-CA" sz="1400" noProof="1"/>
              <a:t>Routages des requêtes intégrés vers les actions de </a:t>
            </a:r>
            <a:r>
              <a:rPr lang="fr-CA" sz="1400" b="1" noProof="1"/>
              <a:t>contrôleurs</a:t>
            </a:r>
          </a:p>
          <a:p>
            <a:pPr marL="285750" indent="-285750">
              <a:buFont typeface="Wingdings" panose="05000000000000000000" pitchFamily="2" charset="2"/>
              <a:buChar char="q"/>
            </a:pPr>
            <a:r>
              <a:rPr lang="fr-CA" sz="1400" noProof="1"/>
              <a:t>Liaisons des données fortement typées</a:t>
            </a:r>
          </a:p>
          <a:p>
            <a:pPr marL="285750" indent="-285750">
              <a:buFont typeface="Wingdings" panose="05000000000000000000" pitchFamily="2" charset="2"/>
              <a:buChar char="q"/>
            </a:pPr>
            <a:r>
              <a:rPr lang="fr-CA" sz="1400" noProof="1"/>
              <a:t>Logiques applicatives indépendantes des </a:t>
            </a:r>
            <a:r>
              <a:rPr lang="fr-CA" sz="1400" b="1" noProof="1"/>
              <a:t>vues</a:t>
            </a:r>
          </a:p>
          <a:p>
            <a:pPr marL="285750" indent="-285750">
              <a:buFont typeface="Wingdings" panose="05000000000000000000" pitchFamily="2" charset="2"/>
              <a:buChar char="q"/>
            </a:pPr>
            <a:r>
              <a:rPr lang="fr-CA" sz="1400" noProof="1"/>
              <a:t>Patrons des vues et utilitaires </a:t>
            </a:r>
            <a:r>
              <a:rPr lang="fr-CA" sz="1400" b="1" noProof="1"/>
              <a:t>nuget</a:t>
            </a:r>
          </a:p>
          <a:p>
            <a:pPr marL="285750" indent="-285750">
              <a:buFont typeface="Wingdings" panose="05000000000000000000" pitchFamily="2" charset="2"/>
              <a:buChar char="q"/>
            </a:pPr>
            <a:r>
              <a:rPr lang="fr-CA" sz="1400" noProof="1"/>
              <a:t>Gestion des données avec </a:t>
            </a:r>
            <a:r>
              <a:rPr lang="fr-CA" sz="1400" b="1" noProof="1"/>
              <a:t>SQL Server </a:t>
            </a:r>
            <a:r>
              <a:rPr lang="fr-CA" sz="1400" noProof="1"/>
              <a:t>et</a:t>
            </a:r>
            <a:r>
              <a:rPr lang="fr-CA" sz="1400" b="1" noProof="1"/>
              <a:t> Entity Framework</a:t>
            </a:r>
          </a:p>
          <a:p>
            <a:pPr marL="285750" indent="-285750">
              <a:buFont typeface="Wingdings" panose="05000000000000000000" pitchFamily="2" charset="2"/>
              <a:buChar char="q"/>
            </a:pPr>
            <a:r>
              <a:rPr lang="fr-CA" sz="1400" noProof="1"/>
              <a:t>Sécurité intégrée</a:t>
            </a:r>
          </a:p>
          <a:p>
            <a:pPr marL="285750" indent="-285750">
              <a:buFont typeface="Wingdings" panose="05000000000000000000" pitchFamily="2" charset="2"/>
              <a:buChar char="q"/>
            </a:pPr>
            <a:r>
              <a:rPr lang="fr-CA" sz="1400" noProof="1"/>
              <a:t>Déploiement et hébergement</a:t>
            </a:r>
          </a:p>
          <a:p>
            <a:endParaRPr lang="fr-CA" sz="1400" noProof="1"/>
          </a:p>
          <a:p>
            <a:endParaRPr lang="fr-CA" sz="1400" noProof="1"/>
          </a:p>
          <a:p>
            <a:pPr marL="285750" indent="-285750">
              <a:buFont typeface="Wingdings" panose="05000000000000000000" pitchFamily="2" charset="2"/>
              <a:buChar char="q"/>
            </a:pPr>
            <a:endParaRPr lang="fr-CA" sz="1400" noProof="1"/>
          </a:p>
        </p:txBody>
      </p:sp>
      <p:pic>
        <p:nvPicPr>
          <p:cNvPr id="5122" name="Picture 2" descr="Making your ASP.NET MVC app look decent on an iPhone or iPad | Volare  Systems">
            <a:extLst>
              <a:ext uri="{FF2B5EF4-FFF2-40B4-BE49-F238E27FC236}">
                <a16:creationId xmlns:a16="http://schemas.microsoft.com/office/drawing/2014/main" id="{FEB9E682-06CF-4006-B6A0-3AB79F065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199" y="4186401"/>
            <a:ext cx="1448538" cy="102116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QL Server Logo - Microsoft Vector Free Download | Transact sql, Sql server  management studio, Microsoft sql server">
            <a:extLst>
              <a:ext uri="{FF2B5EF4-FFF2-40B4-BE49-F238E27FC236}">
                <a16:creationId xmlns:a16="http://schemas.microsoft.com/office/drawing/2014/main" id="{A145F304-78B6-49A7-8225-D61AAE447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1393" y="4780256"/>
            <a:ext cx="1242782" cy="101662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 logo for stickers + stuff. originally posted at… | by Chris McKee |  Medium">
            <a:extLst>
              <a:ext uri="{FF2B5EF4-FFF2-40B4-BE49-F238E27FC236}">
                <a16:creationId xmlns:a16="http://schemas.microsoft.com/office/drawing/2014/main" id="{8ADDC70A-3557-4713-A190-5875083A5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210" y="3827589"/>
            <a:ext cx="1733542" cy="158696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NuGet and .NET libraries | Microsoft Docs">
            <a:extLst>
              <a:ext uri="{FF2B5EF4-FFF2-40B4-BE49-F238E27FC236}">
                <a16:creationId xmlns:a16="http://schemas.microsoft.com/office/drawing/2014/main" id="{6B1C2B73-7564-43A5-96BD-C84B8EFEEF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739" y="5707834"/>
            <a:ext cx="1327024" cy="40348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9F013117-846D-4050-940D-0CE753441D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7051" y="5983625"/>
            <a:ext cx="1702030" cy="3565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ownload HTML5 Logo PNG, Free Transparent HTML5 images - Free Transparent PNG  Logos">
            <a:extLst>
              <a:ext uri="{FF2B5EF4-FFF2-40B4-BE49-F238E27FC236}">
                <a16:creationId xmlns:a16="http://schemas.microsoft.com/office/drawing/2014/main" id="{62AE1B73-B80C-4AD9-9E95-6C66D3966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55785" y="3692998"/>
            <a:ext cx="1733542" cy="67528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30A55F89-45C5-4C6B-916C-D192B7F669C3}"/>
              </a:ext>
            </a:extLst>
          </p:cNvPr>
          <p:cNvSpPr/>
          <p:nvPr/>
        </p:nvSpPr>
        <p:spPr>
          <a:xfrm>
            <a:off x="2731007"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pic>
        <p:nvPicPr>
          <p:cNvPr id="21" name="Picture 8" descr="Microsoft Azure Logo | Symbol, History, PNG (3840*2160)">
            <a:extLst>
              <a:ext uri="{FF2B5EF4-FFF2-40B4-BE49-F238E27FC236}">
                <a16:creationId xmlns:a16="http://schemas.microsoft.com/office/drawing/2014/main" id="{99C34FAA-7217-1EF8-0562-18423B9863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085" y="5117808"/>
            <a:ext cx="1527408" cy="8591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Managed Microsoft IIS - Hybrid Cloud and IT Solutions">
            <a:extLst>
              <a:ext uri="{FF2B5EF4-FFF2-40B4-BE49-F238E27FC236}">
                <a16:creationId xmlns:a16="http://schemas.microsoft.com/office/drawing/2014/main" id="{4FE3D39C-E582-A98C-4241-093BF56162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0839" y="6003774"/>
            <a:ext cx="1423670" cy="47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7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743F666-0C47-4B06-8ABF-470EDC393B6E}"/>
              </a:ext>
            </a:extLst>
          </p:cNvPr>
          <p:cNvPicPr/>
          <p:nvPr/>
        </p:nvPicPr>
        <p:blipFill>
          <a:blip r:embed="rId3">
            <a:extLst>
              <a:ext uri="{28A0092B-C50C-407E-A947-70E740481C1C}">
                <a14:useLocalDpi xmlns:a14="http://schemas.microsoft.com/office/drawing/2010/main" val="0"/>
              </a:ext>
            </a:extLst>
          </a:blip>
          <a:stretch>
            <a:fillRect/>
          </a:stretch>
        </p:blipFill>
        <p:spPr>
          <a:xfrm>
            <a:off x="502919" y="1120965"/>
            <a:ext cx="6400800" cy="5384165"/>
          </a:xfrm>
          <a:prstGeom prst="rect">
            <a:avLst/>
          </a:prstGeom>
        </p:spPr>
      </p:pic>
      <p:sp>
        <p:nvSpPr>
          <p:cNvPr id="5" name="Rectangle 4">
            <a:extLst>
              <a:ext uri="{FF2B5EF4-FFF2-40B4-BE49-F238E27FC236}">
                <a16:creationId xmlns:a16="http://schemas.microsoft.com/office/drawing/2014/main" id="{847C3D6A-8343-44B6-940F-D3691E7DAB0D}"/>
              </a:ext>
            </a:extLst>
          </p:cNvPr>
          <p:cNvSpPr/>
          <p:nvPr/>
        </p:nvSpPr>
        <p:spPr>
          <a:xfrm>
            <a:off x="5242559" y="5797296"/>
            <a:ext cx="1661160" cy="707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6" name="Rectangle 5">
            <a:extLst>
              <a:ext uri="{FF2B5EF4-FFF2-40B4-BE49-F238E27FC236}">
                <a16:creationId xmlns:a16="http://schemas.microsoft.com/office/drawing/2014/main" id="{4425CB67-A3DB-49D6-B96E-D0A3AD355377}"/>
              </a:ext>
            </a:extLst>
          </p:cNvPr>
          <p:cNvSpPr/>
          <p:nvPr/>
        </p:nvSpPr>
        <p:spPr>
          <a:xfrm>
            <a:off x="6809231" y="1120965"/>
            <a:ext cx="4980432" cy="53841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7" name="Titre 1">
            <a:extLst>
              <a:ext uri="{FF2B5EF4-FFF2-40B4-BE49-F238E27FC236}">
                <a16:creationId xmlns:a16="http://schemas.microsoft.com/office/drawing/2014/main" id="{55A39E15-4B28-4813-B246-4F40CE226929}"/>
              </a:ext>
            </a:extLst>
          </p:cNvPr>
          <p:cNvSpPr>
            <a:spLocks noGrp="1"/>
          </p:cNvSpPr>
          <p:nvPr>
            <p:ph type="title"/>
          </p:nvPr>
        </p:nvSpPr>
        <p:spPr>
          <a:xfrm>
            <a:off x="502919" y="535813"/>
            <a:ext cx="10515600" cy="457835"/>
          </a:xfrm>
        </p:spPr>
        <p:txBody>
          <a:bodyPr>
            <a:normAutofit fontScale="90000"/>
          </a:bodyPr>
          <a:lstStyle/>
          <a:p>
            <a:r>
              <a:rPr lang="fr-CA" sz="3600" b="1" noProof="1">
                <a:solidFill>
                  <a:srgbClr val="0070C0"/>
                </a:solidFill>
              </a:rPr>
              <a:t>Les cours de la branche Web du programme 420.B0</a:t>
            </a:r>
          </a:p>
        </p:txBody>
      </p:sp>
      <p:sp>
        <p:nvSpPr>
          <p:cNvPr id="8" name="Rectangle 7">
            <a:extLst>
              <a:ext uri="{FF2B5EF4-FFF2-40B4-BE49-F238E27FC236}">
                <a16:creationId xmlns:a16="http://schemas.microsoft.com/office/drawing/2014/main" id="{6478552C-BCFE-40FB-9DCA-A3D26C5F56C2}"/>
              </a:ext>
            </a:extLst>
          </p:cNvPr>
          <p:cNvSpPr/>
          <p:nvPr/>
        </p:nvSpPr>
        <p:spPr>
          <a:xfrm>
            <a:off x="2804159" y="4699317"/>
            <a:ext cx="780288" cy="726123"/>
          </a:xfrm>
          <a:prstGeom prst="rect">
            <a:avLst/>
          </a:prstGeom>
          <a:solidFill>
            <a:srgbClr val="4472C4">
              <a:alpha val="18039"/>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9" name="Flèche : droite 8">
            <a:extLst>
              <a:ext uri="{FF2B5EF4-FFF2-40B4-BE49-F238E27FC236}">
                <a16:creationId xmlns:a16="http://schemas.microsoft.com/office/drawing/2014/main" id="{7EE92C9B-6658-4D1F-BA47-35EA279FF282}"/>
              </a:ext>
            </a:extLst>
          </p:cNvPr>
          <p:cNvSpPr/>
          <p:nvPr/>
        </p:nvSpPr>
        <p:spPr>
          <a:xfrm rot="10800000">
            <a:off x="3672841" y="4885594"/>
            <a:ext cx="3081526" cy="353568"/>
          </a:xfrm>
          <a:prstGeom prst="rightArrow">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sp>
        <p:nvSpPr>
          <p:cNvPr id="10" name="ZoneTexte 9">
            <a:extLst>
              <a:ext uri="{FF2B5EF4-FFF2-40B4-BE49-F238E27FC236}">
                <a16:creationId xmlns:a16="http://schemas.microsoft.com/office/drawing/2014/main" id="{22C6478D-0318-489C-BF14-F45E05C9B688}"/>
              </a:ext>
            </a:extLst>
          </p:cNvPr>
          <p:cNvSpPr txBox="1"/>
          <p:nvPr/>
        </p:nvSpPr>
        <p:spPr>
          <a:xfrm>
            <a:off x="6809232" y="1118430"/>
            <a:ext cx="4980432" cy="400110"/>
          </a:xfrm>
          <a:prstGeom prst="rect">
            <a:avLst/>
          </a:prstGeom>
          <a:noFill/>
        </p:spPr>
        <p:txBody>
          <a:bodyPr wrap="square" rtlCol="0">
            <a:spAutoFit/>
          </a:bodyPr>
          <a:lstStyle/>
          <a:p>
            <a:r>
              <a:rPr lang="fr-CA" sz="2000" noProof="1"/>
              <a:t>Élaboration de services Web Restful API:</a:t>
            </a:r>
          </a:p>
        </p:txBody>
      </p:sp>
      <p:sp>
        <p:nvSpPr>
          <p:cNvPr id="11" name="ZoneTexte 10">
            <a:extLst>
              <a:ext uri="{FF2B5EF4-FFF2-40B4-BE49-F238E27FC236}">
                <a16:creationId xmlns:a16="http://schemas.microsoft.com/office/drawing/2014/main" id="{C262ADAA-2BAC-469E-ADE5-30776EDF18B4}"/>
              </a:ext>
            </a:extLst>
          </p:cNvPr>
          <p:cNvSpPr txBox="1"/>
          <p:nvPr/>
        </p:nvSpPr>
        <p:spPr>
          <a:xfrm>
            <a:off x="6809230" y="1545189"/>
            <a:ext cx="4980431" cy="2677656"/>
          </a:xfrm>
          <a:prstGeom prst="rect">
            <a:avLst/>
          </a:prstGeom>
          <a:noFill/>
        </p:spPr>
        <p:txBody>
          <a:bodyPr wrap="square" rtlCol="0">
            <a:spAutoFit/>
          </a:bodyPr>
          <a:lstStyle/>
          <a:p>
            <a:pPr marL="285750" indent="-285750">
              <a:buFont typeface="Wingdings" panose="05000000000000000000" pitchFamily="2" charset="2"/>
              <a:buChar char="q"/>
            </a:pPr>
            <a:r>
              <a:rPr lang="fr-CA" sz="1400" noProof="1"/>
              <a:t>Protocole </a:t>
            </a:r>
            <a:r>
              <a:rPr lang="fr-CA" sz="1400" b="1" noProof="1"/>
              <a:t>http </a:t>
            </a:r>
            <a:r>
              <a:rPr lang="fr-CA" sz="1400" noProof="1"/>
              <a:t>et</a:t>
            </a:r>
            <a:r>
              <a:rPr lang="fr-CA" sz="1400" b="1" noProof="1"/>
              <a:t> intergiciels</a:t>
            </a:r>
          </a:p>
          <a:p>
            <a:pPr marL="285750" indent="-285750">
              <a:buFont typeface="Wingdings" panose="05000000000000000000" pitchFamily="2" charset="2"/>
              <a:buChar char="q"/>
            </a:pPr>
            <a:r>
              <a:rPr lang="fr-CA" sz="1400" noProof="1"/>
              <a:t>Architecture </a:t>
            </a:r>
            <a:r>
              <a:rPr lang="fr-CA" sz="1400" b="1" noProof="1"/>
              <a:t>REST</a:t>
            </a:r>
          </a:p>
          <a:p>
            <a:pPr marL="285750" indent="-285750">
              <a:buFont typeface="Wingdings" panose="05000000000000000000" pitchFamily="2" charset="2"/>
              <a:buChar char="q"/>
            </a:pPr>
            <a:r>
              <a:rPr lang="fr-CA" sz="1400" noProof="1"/>
              <a:t>Développement de services API avec </a:t>
            </a:r>
            <a:r>
              <a:rPr lang="fr-CA" sz="1400" b="1" noProof="1"/>
              <a:t>Node.js</a:t>
            </a:r>
          </a:p>
          <a:p>
            <a:pPr marL="285750" indent="-285750">
              <a:buFont typeface="Wingdings" panose="05000000000000000000" pitchFamily="2" charset="2"/>
              <a:buChar char="q"/>
            </a:pPr>
            <a:r>
              <a:rPr lang="fr-CA" sz="1400" noProof="1"/>
              <a:t>Échange de données </a:t>
            </a:r>
            <a:r>
              <a:rPr lang="fr-CA" sz="1400" b="1" noProof="1"/>
              <a:t>JSON</a:t>
            </a:r>
          </a:p>
          <a:p>
            <a:pPr marL="285750" indent="-285750">
              <a:buFont typeface="Wingdings" panose="05000000000000000000" pitchFamily="2" charset="2"/>
              <a:buChar char="q"/>
            </a:pPr>
            <a:r>
              <a:rPr lang="fr-CA" sz="1400" noProof="1"/>
              <a:t>Restriction d’origine </a:t>
            </a:r>
            <a:r>
              <a:rPr lang="fr-CA" sz="1400" b="1" noProof="1"/>
              <a:t>CORS</a:t>
            </a:r>
          </a:p>
          <a:p>
            <a:pPr marL="285750" indent="-285750">
              <a:buFont typeface="Wingdings" panose="05000000000000000000" pitchFamily="2" charset="2"/>
              <a:buChar char="q"/>
            </a:pPr>
            <a:r>
              <a:rPr lang="fr-CA" sz="1400" noProof="1"/>
              <a:t>Clés d’application et jetons de sécurité</a:t>
            </a:r>
          </a:p>
          <a:p>
            <a:pPr marL="285750" indent="-285750">
              <a:buFont typeface="Wingdings" panose="05000000000000000000" pitchFamily="2" charset="2"/>
              <a:buChar char="q"/>
            </a:pPr>
            <a:r>
              <a:rPr lang="fr-CA" sz="1400" noProof="1"/>
              <a:t>Micro services et architectures éclatées</a:t>
            </a:r>
          </a:p>
          <a:p>
            <a:pPr marL="285750" indent="-285750">
              <a:buFont typeface="Wingdings" panose="05000000000000000000" pitchFamily="2" charset="2"/>
              <a:buChar char="q"/>
            </a:pPr>
            <a:r>
              <a:rPr lang="fr-CA" sz="1400" noProof="1"/>
              <a:t>Élaboration de clients Web mono page</a:t>
            </a:r>
          </a:p>
          <a:p>
            <a:pPr marL="285750" indent="-285750">
              <a:buFont typeface="Wingdings" panose="05000000000000000000" pitchFamily="2" charset="2"/>
              <a:buChar char="q"/>
            </a:pPr>
            <a:r>
              <a:rPr lang="fr-CA" sz="1400" noProof="1"/>
              <a:t>Déploiement</a:t>
            </a:r>
          </a:p>
          <a:p>
            <a:endParaRPr lang="fr-CA" sz="1400" noProof="1"/>
          </a:p>
          <a:p>
            <a:endParaRPr lang="fr-CA" sz="1400" noProof="1"/>
          </a:p>
          <a:p>
            <a:pPr marL="285750" indent="-285750">
              <a:buFont typeface="Wingdings" panose="05000000000000000000" pitchFamily="2" charset="2"/>
              <a:buChar char="q"/>
            </a:pPr>
            <a:endParaRPr lang="fr-CA" sz="1400" noProof="1"/>
          </a:p>
        </p:txBody>
      </p:sp>
      <p:sp>
        <p:nvSpPr>
          <p:cNvPr id="21" name="Rectangle 20">
            <a:extLst>
              <a:ext uri="{FF2B5EF4-FFF2-40B4-BE49-F238E27FC236}">
                <a16:creationId xmlns:a16="http://schemas.microsoft.com/office/drawing/2014/main" id="{FC3297FF-E336-494A-B9A4-13C7F981055F}"/>
              </a:ext>
            </a:extLst>
          </p:cNvPr>
          <p:cNvSpPr/>
          <p:nvPr/>
        </p:nvSpPr>
        <p:spPr>
          <a:xfrm>
            <a:off x="2731007" y="1060704"/>
            <a:ext cx="923542" cy="4451856"/>
          </a:xfrm>
          <a:prstGeom prst="rect">
            <a:avLst/>
          </a:prstGeom>
          <a:solidFill>
            <a:srgbClr val="09EDFF">
              <a:alpha val="9020"/>
            </a:srgbClr>
          </a:solidFill>
          <a:ln>
            <a:solidFill>
              <a:srgbClr val="09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noProof="1"/>
          </a:p>
        </p:txBody>
      </p:sp>
      <p:pic>
        <p:nvPicPr>
          <p:cNvPr id="6150" name="Picture 6" descr="Introduction to JSON Basics – Panayiotis Georgiou">
            <a:extLst>
              <a:ext uri="{FF2B5EF4-FFF2-40B4-BE49-F238E27FC236}">
                <a16:creationId xmlns:a16="http://schemas.microsoft.com/office/drawing/2014/main" id="{2EEE0118-C75B-4B2E-8187-4BB91FD6C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124" y="4090960"/>
            <a:ext cx="1861947" cy="10639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A0E7C65-7498-42CB-893A-A4D2A597C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24" y="4004508"/>
            <a:ext cx="1275308" cy="78013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10;&#10;Description générée automatiquement">
            <a:extLst>
              <a:ext uri="{FF2B5EF4-FFF2-40B4-BE49-F238E27FC236}">
                <a16:creationId xmlns:a16="http://schemas.microsoft.com/office/drawing/2014/main" id="{1C74DC28-DA7D-28A9-F32E-F2ED18BAE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0855" y="5239163"/>
            <a:ext cx="1758590" cy="531530"/>
          </a:xfrm>
          <a:prstGeom prst="rect">
            <a:avLst/>
          </a:prstGeom>
        </p:spPr>
      </p:pic>
      <p:pic>
        <p:nvPicPr>
          <p:cNvPr id="2050" name="Picture 2" descr="Npm Logo PNG Transparent &amp; SVG Vector - Freebie Supply">
            <a:extLst>
              <a:ext uri="{FF2B5EF4-FFF2-40B4-BE49-F238E27FC236}">
                <a16:creationId xmlns:a16="http://schemas.microsoft.com/office/drawing/2014/main" id="{DC02D126-B7A6-5B77-32FB-98501B143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0993" y="5365816"/>
            <a:ext cx="1688841" cy="126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07807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0.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1.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2.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3.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4.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5.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6.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7.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8.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19.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0.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1.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2.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3.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4.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5.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6.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7.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8.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9.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0.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1.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2.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3.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4.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5.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4.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5.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6.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7.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8.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9.xml><?xml version="1.0" encoding="utf-8"?>
<a:themeOverride xmlns:a="http://schemas.openxmlformats.org/drawingml/2006/main">
  <a:clrScheme name="Rouge">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4119</Words>
  <Application>Microsoft Office PowerPoint</Application>
  <PresentationFormat>Grand écran</PresentationFormat>
  <Paragraphs>624</Paragraphs>
  <Slides>57</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57</vt:i4>
      </vt:variant>
    </vt:vector>
  </HeadingPairs>
  <TitlesOfParts>
    <vt:vector size="69" baseType="lpstr">
      <vt:lpstr>Arial</vt:lpstr>
      <vt:lpstr>Arial Rounded MT Bold</vt:lpstr>
      <vt:lpstr>Calibri</vt:lpstr>
      <vt:lpstr>Calibri Light</vt:lpstr>
      <vt:lpstr>Consolas</vt:lpstr>
      <vt:lpstr>Constantia</vt:lpstr>
      <vt:lpstr>inherit</vt:lpstr>
      <vt:lpstr>OpenSans</vt:lpstr>
      <vt:lpstr>Segoe</vt:lpstr>
      <vt:lpstr>Times New Roman</vt:lpstr>
      <vt:lpstr>Wingdings</vt:lpstr>
      <vt:lpstr>Thème Office</vt:lpstr>
      <vt:lpstr> 420-KB2 - Conception de site Web </vt:lpstr>
      <vt:lpstr>Contexte du cours dans le programme 420.B0</vt:lpstr>
      <vt:lpstr>Formation en développement Web</vt:lpstr>
      <vt:lpstr>Logigramme Web du programme 420.B0</vt:lpstr>
      <vt:lpstr>Les cours de la branche Web du programme 420.B0</vt:lpstr>
      <vt:lpstr>Les cours de la branche Web du programme 420.B0</vt:lpstr>
      <vt:lpstr>Les cours de la branche Web du programme 420.B0</vt:lpstr>
      <vt:lpstr>Les cours de la branche Web du programme 420.B0</vt:lpstr>
      <vt:lpstr>Les cours de la branche Web du programme 420.B0</vt:lpstr>
      <vt:lpstr>Les cours de la branche Web du programme 420.B0</vt:lpstr>
      <vt:lpstr>Pourquoi apprendre le HTML?</vt:lpstr>
      <vt:lpstr>Application Web client / serveur</vt:lpstr>
      <vt:lpstr>Un peu de connaissances d’ordre général sur le WEB</vt:lpstr>
      <vt:lpstr>Hyper Text Transfer Protocol  Protocole de communication de données client-serveur développé pour le World Wide Web. </vt:lpstr>
      <vt:lpstr>Uniform Ressource Locator (URL)</vt:lpstr>
      <vt:lpstr>Scénario de résolution d’adresse IP</vt:lpstr>
      <vt:lpstr>DNS et adresse IP – Requête manuelle</vt:lpstr>
      <vt:lpstr>Quelques outils utiles au cours</vt:lpstr>
      <vt:lpstr>Sandbox utiles</vt:lpstr>
      <vt:lpstr>Présentation PowerPoint</vt:lpstr>
      <vt:lpstr>Visual Studio Code</vt:lpstr>
      <vt:lpstr>Présentation PowerPoint</vt:lpstr>
      <vt:lpstr>Visual Studio Code</vt:lpstr>
      <vt:lpstr>Visual Studio Code</vt:lpstr>
      <vt:lpstr>Visual Studio Code</vt:lpstr>
      <vt:lpstr>Visual Studio Code</vt:lpstr>
      <vt:lpstr>Visual Studio Code</vt:lpstr>
      <vt:lpstr>Visual Studio Code</vt:lpstr>
      <vt:lpstr>Commençons l’apprentissage du HTML de base</vt:lpstr>
      <vt:lpstr>Introduction</vt:lpstr>
      <vt:lpstr>Références</vt:lpstr>
      <vt:lpstr>Les fureteurs les plus connus</vt:lpstr>
      <vt:lpstr>Une minute de silence SVP</vt:lpstr>
      <vt:lpstr>Document HTML</vt:lpstr>
      <vt:lpstr>Document HTML</vt:lpstr>
      <vt:lpstr>Validation syntaxique par la W3C</vt:lpstr>
      <vt:lpstr>Notions d’éléments html</vt:lpstr>
      <vt:lpstr>Exemples </vt:lpstr>
      <vt:lpstr>Éléments en ligne (inline)</vt:lpstr>
      <vt:lpstr>Éléments de type bloc (block)</vt:lpstr>
      <vt:lpstr>Autre exemple d’imbrication</vt:lpstr>
      <vt:lpstr>Attributs d’une balise</vt:lpstr>
      <vt:lpstr>Caractères spéciaux</vt:lpstr>
      <vt:lpstr>Commentaires</vt:lpstr>
      <vt:lpstr>Liste avec &lt;ul&gt; et &lt;li&gt; style = "list-style-type:disc, circle, square, none"</vt:lpstr>
      <vt:lpstr>Liste avec &lt;ol&gt; et &lt;li&gt;,  type = "1, a, A, i, I" / start = "n"</vt:lpstr>
      <vt:lpstr>Liste avec &lt;dl&gt; , &lt;dt&gt;, &lt;dd&gt;</vt:lpstr>
      <vt:lpstr>Table / grille</vt:lpstr>
      <vt:lpstr>Table / grille - Exemple</vt:lpstr>
      <vt:lpstr>Table / grille - Exemple</vt:lpstr>
      <vt:lpstr>Table / grille - Exemple</vt:lpstr>
      <vt:lpstr>Table / grille – Exemple avec styles CSS</vt:lpstr>
      <vt:lpstr>Table / grille - Exemple</vt:lpstr>
      <vt:lpstr>Images</vt:lpstr>
      <vt:lpstr>Images / référence relative</vt:lpstr>
      <vt:lpstr>Hyperlien </vt:lpstr>
      <vt:lpstr>Section avec  &lt;fieldset&gt; &lt;legend&gt;…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Chourot</dc:creator>
  <cp:lastModifiedBy>Nicolas Chourot</cp:lastModifiedBy>
  <cp:revision>1</cp:revision>
  <dcterms:created xsi:type="dcterms:W3CDTF">2021-05-18T13:08:16Z</dcterms:created>
  <dcterms:modified xsi:type="dcterms:W3CDTF">2022-08-26T12:32:57Z</dcterms:modified>
</cp:coreProperties>
</file>